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34"/>
  </p:notesMasterIdLst>
  <p:sldIdLst>
    <p:sldId id="280" r:id="rId2"/>
    <p:sldId id="415" r:id="rId3"/>
    <p:sldId id="453" r:id="rId4"/>
    <p:sldId id="451" r:id="rId5"/>
    <p:sldId id="416" r:id="rId6"/>
    <p:sldId id="417" r:id="rId7"/>
    <p:sldId id="419" r:id="rId8"/>
    <p:sldId id="420" r:id="rId9"/>
    <p:sldId id="421" r:id="rId10"/>
    <p:sldId id="422" r:id="rId11"/>
    <p:sldId id="423" r:id="rId12"/>
    <p:sldId id="424" r:id="rId13"/>
    <p:sldId id="426" r:id="rId14"/>
    <p:sldId id="425" r:id="rId15"/>
    <p:sldId id="427" r:id="rId16"/>
    <p:sldId id="432" r:id="rId17"/>
    <p:sldId id="435" r:id="rId18"/>
    <p:sldId id="428" r:id="rId19"/>
    <p:sldId id="429" r:id="rId20"/>
    <p:sldId id="430" r:id="rId21"/>
    <p:sldId id="433" r:id="rId22"/>
    <p:sldId id="434" r:id="rId23"/>
    <p:sldId id="436" r:id="rId24"/>
    <p:sldId id="439" r:id="rId25"/>
    <p:sldId id="441" r:id="rId26"/>
    <p:sldId id="440" r:id="rId27"/>
    <p:sldId id="437" r:id="rId28"/>
    <p:sldId id="438" r:id="rId29"/>
    <p:sldId id="445" r:id="rId30"/>
    <p:sldId id="443" r:id="rId31"/>
    <p:sldId id="446" r:id="rId32"/>
    <p:sldId id="449" r:id="rId33"/>
  </p:sldIdLst>
  <p:sldSz cx="12192000" cy="6858000"/>
  <p:notesSz cx="6858000" cy="9144000"/>
  <p:defaultTextStyle>
    <a:defPPr>
      <a:defRPr lang="es-P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Jesús Arizmendi López" initials="JAL" lastIdx="1" clrIdx="0">
    <p:extLst>
      <p:ext uri="{19B8F6BF-5375-455C-9EA6-DF929625EA0E}">
        <p15:presenceInfo xmlns:p15="http://schemas.microsoft.com/office/powerpoint/2012/main" userId="a8e9011cb1cf8440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8E8E8"/>
    <a:srgbClr val="EEEEEE"/>
    <a:srgbClr val="B40000"/>
    <a:srgbClr val="CC0000"/>
    <a:srgbClr val="685FA5"/>
    <a:srgbClr val="FFF7FF"/>
    <a:srgbClr val="FFEFFF"/>
    <a:srgbClr val="F7D1E3"/>
    <a:srgbClr val="382559"/>
    <a:srgbClr val="D74D9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A107856-5554-42FB-B03E-39F5DBC370BA}" styleName="Estilo medio 4 - Énfasis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21E4AEA4-8DFA-4A89-87EB-49C32662AFE0}" styleName="Estilo medio 2 - Énfasis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Estilo medio 2 - Énfasis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Estilo medio 2 - Énfasis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DF18680-E054-41AD-8BC1-D1AEF772440D}" styleName="Estilo medio 2 - Énfasis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3296810-A885-4BE3-A3E7-6D5BEEA58F35}" styleName="Estilo medio 2 - Énfasis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177" autoAdjust="0"/>
    <p:restoredTop sz="94660"/>
  </p:normalViewPr>
  <p:slideViewPr>
    <p:cSldViewPr snapToGrid="0">
      <p:cViewPr varScale="1">
        <p:scale>
          <a:sx n="113" d="100"/>
          <a:sy n="113" d="100"/>
        </p:scale>
        <p:origin x="558" y="10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21" Type="http://schemas.openxmlformats.org/officeDocument/2006/relationships/slide" Target="slides/slide20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40" Type="http://schemas.microsoft.com/office/2016/11/relationships/changesInfo" Target="changesInfos/changesInfo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commentAuthors" Target="commentAuthor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G.P_ESPEC6" userId="a2550c1c-b749-43f0-b917-1caed003241e" providerId="ADAL" clId="{25EDF1C9-946B-4C20-AC39-3C48C789400B}"/>
    <pc:docChg chg="custSel addSld modSld">
      <pc:chgData name="G.P_ESPEC6" userId="a2550c1c-b749-43f0-b917-1caed003241e" providerId="ADAL" clId="{25EDF1C9-946B-4C20-AC39-3C48C789400B}" dt="2024-03-27T14:46:48.704" v="125" actId="1076"/>
      <pc:docMkLst>
        <pc:docMk/>
      </pc:docMkLst>
      <pc:sldChg chg="addSp delSp modSp mod">
        <pc:chgData name="G.P_ESPEC6" userId="a2550c1c-b749-43f0-b917-1caed003241e" providerId="ADAL" clId="{25EDF1C9-946B-4C20-AC39-3C48C789400B}" dt="2024-03-27T14:46:20.055" v="121" actId="1076"/>
        <pc:sldMkLst>
          <pc:docMk/>
          <pc:sldMk cId="1942158023" sldId="280"/>
        </pc:sldMkLst>
        <pc:spChg chg="mod">
          <ac:chgData name="G.P_ESPEC6" userId="a2550c1c-b749-43f0-b917-1caed003241e" providerId="ADAL" clId="{25EDF1C9-946B-4C20-AC39-3C48C789400B}" dt="2024-03-27T14:44:50.481" v="75" actId="1076"/>
          <ac:spMkLst>
            <pc:docMk/>
            <pc:sldMk cId="1942158023" sldId="280"/>
            <ac:spMk id="2" creationId="{883DBF13-CB67-5F48-9938-4D3B88BBDADB}"/>
          </ac:spMkLst>
        </pc:spChg>
        <pc:spChg chg="mod">
          <ac:chgData name="G.P_ESPEC6" userId="a2550c1c-b749-43f0-b917-1caed003241e" providerId="ADAL" clId="{25EDF1C9-946B-4C20-AC39-3C48C789400B}" dt="2024-03-27T14:43:54.528" v="67" actId="255"/>
          <ac:spMkLst>
            <pc:docMk/>
            <pc:sldMk cId="1942158023" sldId="280"/>
            <ac:spMk id="3" creationId="{AB47919E-280B-DD44-8670-A304DD5FAAA2}"/>
          </ac:spMkLst>
        </pc:spChg>
        <pc:spChg chg="mod">
          <ac:chgData name="G.P_ESPEC6" userId="a2550c1c-b749-43f0-b917-1caed003241e" providerId="ADAL" clId="{25EDF1C9-946B-4C20-AC39-3C48C789400B}" dt="2024-03-27T14:44:56.384" v="76" actId="1076"/>
          <ac:spMkLst>
            <pc:docMk/>
            <pc:sldMk cId="1942158023" sldId="280"/>
            <ac:spMk id="4" creationId="{19EABDB8-3E8C-44D7-8D33-D717F0A7C107}"/>
          </ac:spMkLst>
        </pc:spChg>
        <pc:spChg chg="mod">
          <ac:chgData name="G.P_ESPEC6" userId="a2550c1c-b749-43f0-b917-1caed003241e" providerId="ADAL" clId="{25EDF1C9-946B-4C20-AC39-3C48C789400B}" dt="2024-03-27T14:44:56.384" v="76" actId="1076"/>
          <ac:spMkLst>
            <pc:docMk/>
            <pc:sldMk cId="1942158023" sldId="280"/>
            <ac:spMk id="5" creationId="{DB16E6EE-659A-4951-8B18-A5208C25719F}"/>
          </ac:spMkLst>
        </pc:spChg>
        <pc:spChg chg="mod">
          <ac:chgData name="G.P_ESPEC6" userId="a2550c1c-b749-43f0-b917-1caed003241e" providerId="ADAL" clId="{25EDF1C9-946B-4C20-AC39-3C48C789400B}" dt="2024-03-27T14:46:20.055" v="121" actId="1076"/>
          <ac:spMkLst>
            <pc:docMk/>
            <pc:sldMk cId="1942158023" sldId="280"/>
            <ac:spMk id="12" creationId="{8DF4D0EE-D42C-8FD5-A7D1-73385FA561DB}"/>
          </ac:spMkLst>
        </pc:spChg>
        <pc:picChg chg="del">
          <ac:chgData name="G.P_ESPEC6" userId="a2550c1c-b749-43f0-b917-1caed003241e" providerId="ADAL" clId="{25EDF1C9-946B-4C20-AC39-3C48C789400B}" dt="2024-03-27T14:46:08.945" v="119" actId="478"/>
          <ac:picMkLst>
            <pc:docMk/>
            <pc:sldMk cId="1942158023" sldId="280"/>
            <ac:picMk id="7" creationId="{E6E8D829-38B4-4335-8B50-03B033CD26D2}"/>
          </ac:picMkLst>
        </pc:picChg>
        <pc:picChg chg="add mod">
          <ac:chgData name="G.P_ESPEC6" userId="a2550c1c-b749-43f0-b917-1caed003241e" providerId="ADAL" clId="{25EDF1C9-946B-4C20-AC39-3C48C789400B}" dt="2024-03-27T14:46:12.944" v="120" actId="1076"/>
          <ac:picMkLst>
            <pc:docMk/>
            <pc:sldMk cId="1942158023" sldId="280"/>
            <ac:picMk id="9" creationId="{52C3A94A-B94A-4DFC-BBBA-BEC5D5989F5F}"/>
          </ac:picMkLst>
        </pc:picChg>
      </pc:sldChg>
      <pc:sldChg chg="addSp modSp new mod">
        <pc:chgData name="G.P_ESPEC6" userId="a2550c1c-b749-43f0-b917-1caed003241e" providerId="ADAL" clId="{25EDF1C9-946B-4C20-AC39-3C48C789400B}" dt="2024-03-27T14:46:48.704" v="125" actId="1076"/>
        <pc:sldMkLst>
          <pc:docMk/>
          <pc:sldMk cId="1775267979" sldId="415"/>
        </pc:sldMkLst>
        <pc:picChg chg="add mod">
          <ac:chgData name="G.P_ESPEC6" userId="a2550c1c-b749-43f0-b917-1caed003241e" providerId="ADAL" clId="{25EDF1C9-946B-4C20-AC39-3C48C789400B}" dt="2024-03-27T14:46:48.704" v="125" actId="1076"/>
          <ac:picMkLst>
            <pc:docMk/>
            <pc:sldMk cId="1775267979" sldId="415"/>
            <ac:picMk id="2" creationId="{BA8FABFB-D79E-41CE-9CF4-2EAE3103211B}"/>
          </ac:picMkLst>
        </pc:picChg>
      </pc:sldChg>
    </pc:docChg>
  </pc:docChgLst>
  <pc:docChgLst>
    <pc:chgData name="G.P_ESPEC6" userId="a2550c1c-b749-43f0-b917-1caed003241e" providerId="ADAL" clId="{EA856765-6C8D-44A5-90EB-9145E939CCC9}"/>
    <pc:docChg chg="undo custSel addSld delSld modSld sldOrd addMainMaster delMainMaster">
      <pc:chgData name="G.P_ESPEC6" userId="a2550c1c-b749-43f0-b917-1caed003241e" providerId="ADAL" clId="{EA856765-6C8D-44A5-90EB-9145E939CCC9}" dt="2024-03-28T20:25:36.131" v="3478" actId="47"/>
      <pc:docMkLst>
        <pc:docMk/>
      </pc:docMkLst>
      <pc:sldChg chg="del">
        <pc:chgData name="G.P_ESPEC6" userId="a2550c1c-b749-43f0-b917-1caed003241e" providerId="ADAL" clId="{EA856765-6C8D-44A5-90EB-9145E939CCC9}" dt="2024-03-28T17:37:50.162" v="776" actId="47"/>
        <pc:sldMkLst>
          <pc:docMk/>
          <pc:sldMk cId="702764021" sldId="259"/>
        </pc:sldMkLst>
      </pc:sldChg>
      <pc:sldChg chg="del">
        <pc:chgData name="G.P_ESPEC6" userId="a2550c1c-b749-43f0-b917-1caed003241e" providerId="ADAL" clId="{EA856765-6C8D-44A5-90EB-9145E939CCC9}" dt="2024-03-28T19:11:06.835" v="1865" actId="47"/>
        <pc:sldMkLst>
          <pc:docMk/>
          <pc:sldMk cId="2405024174" sldId="260"/>
        </pc:sldMkLst>
      </pc:sldChg>
      <pc:sldChg chg="del">
        <pc:chgData name="G.P_ESPEC6" userId="a2550c1c-b749-43f0-b917-1caed003241e" providerId="ADAL" clId="{EA856765-6C8D-44A5-90EB-9145E939CCC9}" dt="2024-03-28T19:36:33.818" v="2221" actId="47"/>
        <pc:sldMkLst>
          <pc:docMk/>
          <pc:sldMk cId="751470144" sldId="261"/>
        </pc:sldMkLst>
      </pc:sldChg>
      <pc:sldChg chg="del">
        <pc:chgData name="G.P_ESPEC6" userId="a2550c1c-b749-43f0-b917-1caed003241e" providerId="ADAL" clId="{EA856765-6C8D-44A5-90EB-9145E939CCC9}" dt="2024-03-28T20:24:02.359" v="3461" actId="47"/>
        <pc:sldMkLst>
          <pc:docMk/>
          <pc:sldMk cId="4200929323" sldId="262"/>
        </pc:sldMkLst>
      </pc:sldChg>
      <pc:sldChg chg="add del setBg">
        <pc:chgData name="G.P_ESPEC6" userId="a2550c1c-b749-43f0-b917-1caed003241e" providerId="ADAL" clId="{EA856765-6C8D-44A5-90EB-9145E939CCC9}" dt="2024-03-28T17:37:34.244" v="774"/>
        <pc:sldMkLst>
          <pc:docMk/>
          <pc:sldMk cId="0" sldId="263"/>
        </pc:sldMkLst>
      </pc:sldChg>
      <pc:sldChg chg="add del setBg">
        <pc:chgData name="G.P_ESPEC6" userId="a2550c1c-b749-43f0-b917-1caed003241e" providerId="ADAL" clId="{EA856765-6C8D-44A5-90EB-9145E939CCC9}" dt="2024-03-28T17:37:34.244" v="774"/>
        <pc:sldMkLst>
          <pc:docMk/>
          <pc:sldMk cId="0" sldId="264"/>
        </pc:sldMkLst>
      </pc:sldChg>
      <pc:sldChg chg="add del setBg">
        <pc:chgData name="G.P_ESPEC6" userId="a2550c1c-b749-43f0-b917-1caed003241e" providerId="ADAL" clId="{EA856765-6C8D-44A5-90EB-9145E939CCC9}" dt="2024-03-28T17:37:34.244" v="774"/>
        <pc:sldMkLst>
          <pc:docMk/>
          <pc:sldMk cId="0" sldId="265"/>
        </pc:sldMkLst>
      </pc:sldChg>
      <pc:sldChg chg="add del setBg">
        <pc:chgData name="G.P_ESPEC6" userId="a2550c1c-b749-43f0-b917-1caed003241e" providerId="ADAL" clId="{EA856765-6C8D-44A5-90EB-9145E939CCC9}" dt="2024-03-28T17:37:34.244" v="774"/>
        <pc:sldMkLst>
          <pc:docMk/>
          <pc:sldMk cId="0" sldId="266"/>
        </pc:sldMkLst>
      </pc:sldChg>
      <pc:sldChg chg="add del setBg">
        <pc:chgData name="G.P_ESPEC6" userId="a2550c1c-b749-43f0-b917-1caed003241e" providerId="ADAL" clId="{EA856765-6C8D-44A5-90EB-9145E939CCC9}" dt="2024-03-28T17:37:34.244" v="774"/>
        <pc:sldMkLst>
          <pc:docMk/>
          <pc:sldMk cId="0" sldId="267"/>
        </pc:sldMkLst>
      </pc:sldChg>
      <pc:sldChg chg="add del setBg">
        <pc:chgData name="G.P_ESPEC6" userId="a2550c1c-b749-43f0-b917-1caed003241e" providerId="ADAL" clId="{EA856765-6C8D-44A5-90EB-9145E939CCC9}" dt="2024-03-28T17:37:34.244" v="774"/>
        <pc:sldMkLst>
          <pc:docMk/>
          <pc:sldMk cId="0" sldId="268"/>
        </pc:sldMkLst>
      </pc:sldChg>
      <pc:sldChg chg="add del setBg">
        <pc:chgData name="G.P_ESPEC6" userId="a2550c1c-b749-43f0-b917-1caed003241e" providerId="ADAL" clId="{EA856765-6C8D-44A5-90EB-9145E939CCC9}" dt="2024-03-28T17:37:34.244" v="774"/>
        <pc:sldMkLst>
          <pc:docMk/>
          <pc:sldMk cId="0" sldId="269"/>
        </pc:sldMkLst>
      </pc:sldChg>
      <pc:sldChg chg="add del setBg">
        <pc:chgData name="G.P_ESPEC6" userId="a2550c1c-b749-43f0-b917-1caed003241e" providerId="ADAL" clId="{EA856765-6C8D-44A5-90EB-9145E939CCC9}" dt="2024-03-28T17:37:34.244" v="774"/>
        <pc:sldMkLst>
          <pc:docMk/>
          <pc:sldMk cId="0" sldId="270"/>
        </pc:sldMkLst>
      </pc:sldChg>
      <pc:sldChg chg="add del setBg">
        <pc:chgData name="G.P_ESPEC6" userId="a2550c1c-b749-43f0-b917-1caed003241e" providerId="ADAL" clId="{EA856765-6C8D-44A5-90EB-9145E939CCC9}" dt="2024-03-28T15:41:46.298" v="47"/>
        <pc:sldMkLst>
          <pc:docMk/>
          <pc:sldMk cId="1630138347" sldId="275"/>
        </pc:sldMkLst>
      </pc:sldChg>
      <pc:sldChg chg="addSp delSp modSp mod setBg">
        <pc:chgData name="G.P_ESPEC6" userId="a2550c1c-b749-43f0-b917-1caed003241e" providerId="ADAL" clId="{EA856765-6C8D-44A5-90EB-9145E939CCC9}" dt="2024-03-28T15:52:46.409" v="137" actId="1076"/>
        <pc:sldMkLst>
          <pc:docMk/>
          <pc:sldMk cId="1942158023" sldId="280"/>
        </pc:sldMkLst>
        <pc:spChg chg="mod">
          <ac:chgData name="G.P_ESPEC6" userId="a2550c1c-b749-43f0-b917-1caed003241e" providerId="ADAL" clId="{EA856765-6C8D-44A5-90EB-9145E939CCC9}" dt="2024-03-28T15:51:49.297" v="134" actId="255"/>
          <ac:spMkLst>
            <pc:docMk/>
            <pc:sldMk cId="1942158023" sldId="280"/>
            <ac:spMk id="2" creationId="{883DBF13-CB67-5F48-9938-4D3B88BBDADB}"/>
          </ac:spMkLst>
        </pc:spChg>
        <pc:spChg chg="mod">
          <ac:chgData name="G.P_ESPEC6" userId="a2550c1c-b749-43f0-b917-1caed003241e" providerId="ADAL" clId="{EA856765-6C8D-44A5-90EB-9145E939CCC9}" dt="2024-03-28T15:52:42.394" v="136" actId="1076"/>
          <ac:spMkLst>
            <pc:docMk/>
            <pc:sldMk cId="1942158023" sldId="280"/>
            <ac:spMk id="3" creationId="{AB47919E-280B-DD44-8670-A304DD5FAAA2}"/>
          </ac:spMkLst>
        </pc:spChg>
        <pc:spChg chg="mod">
          <ac:chgData name="G.P_ESPEC6" userId="a2550c1c-b749-43f0-b917-1caed003241e" providerId="ADAL" clId="{EA856765-6C8D-44A5-90EB-9145E939CCC9}" dt="2024-03-28T15:52:46.409" v="137" actId="1076"/>
          <ac:spMkLst>
            <pc:docMk/>
            <pc:sldMk cId="1942158023" sldId="280"/>
            <ac:spMk id="4" creationId="{19EABDB8-3E8C-44D7-8D33-D717F0A7C107}"/>
          </ac:spMkLst>
        </pc:spChg>
        <pc:spChg chg="del mod">
          <ac:chgData name="G.P_ESPEC6" userId="a2550c1c-b749-43f0-b917-1caed003241e" providerId="ADAL" clId="{EA856765-6C8D-44A5-90EB-9145E939CCC9}" dt="2024-03-28T15:24:19.132" v="42" actId="478"/>
          <ac:spMkLst>
            <pc:docMk/>
            <pc:sldMk cId="1942158023" sldId="280"/>
            <ac:spMk id="5" creationId="{DB16E6EE-659A-4951-8B18-A5208C25719F}"/>
          </ac:spMkLst>
        </pc:spChg>
        <pc:spChg chg="add mod">
          <ac:chgData name="G.P_ESPEC6" userId="a2550c1c-b749-43f0-b917-1caed003241e" providerId="ADAL" clId="{EA856765-6C8D-44A5-90EB-9145E939CCC9}" dt="2024-03-28T15:45:15.264" v="65" actId="14100"/>
          <ac:spMkLst>
            <pc:docMk/>
            <pc:sldMk cId="1942158023" sldId="280"/>
            <ac:spMk id="7" creationId="{FF2D446F-2E5D-0FDA-357A-73511C94B9E4}"/>
          </ac:spMkLst>
        </pc:spChg>
        <pc:spChg chg="mod">
          <ac:chgData name="G.P_ESPEC6" userId="a2550c1c-b749-43f0-b917-1caed003241e" providerId="ADAL" clId="{EA856765-6C8D-44A5-90EB-9145E939CCC9}" dt="2024-03-28T15:52:29.105" v="135" actId="207"/>
          <ac:spMkLst>
            <pc:docMk/>
            <pc:sldMk cId="1942158023" sldId="280"/>
            <ac:spMk id="12" creationId="{8DF4D0EE-D42C-8FD5-A7D1-73385FA561DB}"/>
          </ac:spMkLst>
        </pc:spChg>
        <pc:picChg chg="del">
          <ac:chgData name="G.P_ESPEC6" userId="a2550c1c-b749-43f0-b917-1caed003241e" providerId="ADAL" clId="{EA856765-6C8D-44A5-90EB-9145E939CCC9}" dt="2024-03-28T15:44:33.779" v="60" actId="21"/>
          <ac:picMkLst>
            <pc:docMk/>
            <pc:sldMk cId="1942158023" sldId="280"/>
            <ac:picMk id="6" creationId="{C0B99553-2C5C-4A67-AF02-0AE7777E746C}"/>
          </ac:picMkLst>
        </pc:picChg>
        <pc:picChg chg="add mod">
          <ac:chgData name="G.P_ESPEC6" userId="a2550c1c-b749-43f0-b917-1caed003241e" providerId="ADAL" clId="{EA856765-6C8D-44A5-90EB-9145E939CCC9}" dt="2024-03-28T15:45:18.857" v="66" actId="1076"/>
          <ac:picMkLst>
            <pc:docMk/>
            <pc:sldMk cId="1942158023" sldId="280"/>
            <ac:picMk id="8" creationId="{C0B99553-2C5C-4A67-AF02-0AE7777E746C}"/>
          </ac:picMkLst>
        </pc:picChg>
        <pc:picChg chg="del mod">
          <ac:chgData name="G.P_ESPEC6" userId="a2550c1c-b749-43f0-b917-1caed003241e" providerId="ADAL" clId="{EA856765-6C8D-44A5-90EB-9145E939CCC9}" dt="2024-03-28T15:45:25.639" v="68" actId="21"/>
          <ac:picMkLst>
            <pc:docMk/>
            <pc:sldMk cId="1942158023" sldId="280"/>
            <ac:picMk id="9" creationId="{52C3A94A-B94A-4DFC-BBBA-BEC5D5989F5F}"/>
          </ac:picMkLst>
        </pc:picChg>
        <pc:picChg chg="add mod">
          <ac:chgData name="G.P_ESPEC6" userId="a2550c1c-b749-43f0-b917-1caed003241e" providerId="ADAL" clId="{EA856765-6C8D-44A5-90EB-9145E939CCC9}" dt="2024-03-28T15:45:48.778" v="74" actId="1076"/>
          <ac:picMkLst>
            <pc:docMk/>
            <pc:sldMk cId="1942158023" sldId="280"/>
            <ac:picMk id="10" creationId="{52C3A94A-B94A-4DFC-BBBA-BEC5D5989F5F}"/>
          </ac:picMkLst>
        </pc:picChg>
        <pc:cxnChg chg="add mod">
          <ac:chgData name="G.P_ESPEC6" userId="a2550c1c-b749-43f0-b917-1caed003241e" providerId="ADAL" clId="{EA856765-6C8D-44A5-90EB-9145E939CCC9}" dt="2024-03-28T15:51:29.576" v="132" actId="1076"/>
          <ac:cxnSpMkLst>
            <pc:docMk/>
            <pc:sldMk cId="1942158023" sldId="280"/>
            <ac:cxnSpMk id="11" creationId="{D2121E94-81EC-586B-1255-3A855ABE2443}"/>
          </ac:cxnSpMkLst>
        </pc:cxnChg>
      </pc:sldChg>
      <pc:sldChg chg="add del setBg">
        <pc:chgData name="G.P_ESPEC6" userId="a2550c1c-b749-43f0-b917-1caed003241e" providerId="ADAL" clId="{EA856765-6C8D-44A5-90EB-9145E939CCC9}" dt="2024-03-28T16:59:41.475" v="527" actId="47"/>
        <pc:sldMkLst>
          <pc:docMk/>
          <pc:sldMk cId="765356244" sldId="288"/>
        </pc:sldMkLst>
      </pc:sldChg>
      <pc:sldChg chg="del">
        <pc:chgData name="G.P_ESPEC6" userId="a2550c1c-b749-43f0-b917-1caed003241e" providerId="ADAL" clId="{EA856765-6C8D-44A5-90EB-9145E939CCC9}" dt="2024-03-28T17:37:52.099" v="779" actId="47"/>
        <pc:sldMkLst>
          <pc:docMk/>
          <pc:sldMk cId="1642821401" sldId="297"/>
        </pc:sldMkLst>
      </pc:sldChg>
      <pc:sldChg chg="del">
        <pc:chgData name="G.P_ESPEC6" userId="a2550c1c-b749-43f0-b917-1caed003241e" providerId="ADAL" clId="{EA856765-6C8D-44A5-90EB-9145E939CCC9}" dt="2024-03-28T17:37:53.349" v="780" actId="47"/>
        <pc:sldMkLst>
          <pc:docMk/>
          <pc:sldMk cId="3430764726" sldId="298"/>
        </pc:sldMkLst>
      </pc:sldChg>
      <pc:sldChg chg="del">
        <pc:chgData name="G.P_ESPEC6" userId="a2550c1c-b749-43f0-b917-1caed003241e" providerId="ADAL" clId="{EA856765-6C8D-44A5-90EB-9145E939CCC9}" dt="2024-03-28T17:37:54.286" v="782" actId="47"/>
        <pc:sldMkLst>
          <pc:docMk/>
          <pc:sldMk cId="4108662433" sldId="299"/>
        </pc:sldMkLst>
      </pc:sldChg>
      <pc:sldChg chg="del">
        <pc:chgData name="G.P_ESPEC6" userId="a2550c1c-b749-43f0-b917-1caed003241e" providerId="ADAL" clId="{EA856765-6C8D-44A5-90EB-9145E939CCC9}" dt="2024-03-28T17:37:57.457" v="787" actId="47"/>
        <pc:sldMkLst>
          <pc:docMk/>
          <pc:sldMk cId="3261136911" sldId="302"/>
        </pc:sldMkLst>
      </pc:sldChg>
      <pc:sldChg chg="del">
        <pc:chgData name="G.P_ESPEC6" userId="a2550c1c-b749-43f0-b917-1caed003241e" providerId="ADAL" clId="{EA856765-6C8D-44A5-90EB-9145E939CCC9}" dt="2024-03-28T17:37:58.051" v="788" actId="47"/>
        <pc:sldMkLst>
          <pc:docMk/>
          <pc:sldMk cId="2573769595" sldId="304"/>
        </pc:sldMkLst>
      </pc:sldChg>
      <pc:sldChg chg="del">
        <pc:chgData name="G.P_ESPEC6" userId="a2550c1c-b749-43f0-b917-1caed003241e" providerId="ADAL" clId="{EA856765-6C8D-44A5-90EB-9145E939CCC9}" dt="2024-03-28T19:11:03.914" v="1863" actId="47"/>
        <pc:sldMkLst>
          <pc:docMk/>
          <pc:sldMk cId="3881457232" sldId="305"/>
        </pc:sldMkLst>
      </pc:sldChg>
      <pc:sldChg chg="del">
        <pc:chgData name="G.P_ESPEC6" userId="a2550c1c-b749-43f0-b917-1caed003241e" providerId="ADAL" clId="{EA856765-6C8D-44A5-90EB-9145E939CCC9}" dt="2024-03-28T19:11:09.881" v="1867" actId="47"/>
        <pc:sldMkLst>
          <pc:docMk/>
          <pc:sldMk cId="4291138097" sldId="308"/>
        </pc:sldMkLst>
      </pc:sldChg>
      <pc:sldChg chg="del">
        <pc:chgData name="G.P_ESPEC6" userId="a2550c1c-b749-43f0-b917-1caed003241e" providerId="ADAL" clId="{EA856765-6C8D-44A5-90EB-9145E939CCC9}" dt="2024-03-28T19:35:24.288" v="2210" actId="47"/>
        <pc:sldMkLst>
          <pc:docMk/>
          <pc:sldMk cId="2901689013" sldId="309"/>
        </pc:sldMkLst>
      </pc:sldChg>
      <pc:sldChg chg="del">
        <pc:chgData name="G.P_ESPEC6" userId="a2550c1c-b749-43f0-b917-1caed003241e" providerId="ADAL" clId="{EA856765-6C8D-44A5-90EB-9145E939CCC9}" dt="2024-03-28T19:17:21.922" v="1910" actId="47"/>
        <pc:sldMkLst>
          <pc:docMk/>
          <pc:sldMk cId="2144405061" sldId="310"/>
        </pc:sldMkLst>
      </pc:sldChg>
      <pc:sldChg chg="del">
        <pc:chgData name="G.P_ESPEC6" userId="a2550c1c-b749-43f0-b917-1caed003241e" providerId="ADAL" clId="{EA856765-6C8D-44A5-90EB-9145E939CCC9}" dt="2024-03-28T19:35:26.429" v="2211" actId="47"/>
        <pc:sldMkLst>
          <pc:docMk/>
          <pc:sldMk cId="3182682037" sldId="311"/>
        </pc:sldMkLst>
      </pc:sldChg>
      <pc:sldChg chg="delSp del mod">
        <pc:chgData name="G.P_ESPEC6" userId="a2550c1c-b749-43f0-b917-1caed003241e" providerId="ADAL" clId="{EA856765-6C8D-44A5-90EB-9145E939CCC9}" dt="2024-03-28T19:35:28.069" v="2212" actId="47"/>
        <pc:sldMkLst>
          <pc:docMk/>
          <pc:sldMk cId="3566209017" sldId="312"/>
        </pc:sldMkLst>
        <pc:spChg chg="del">
          <ac:chgData name="G.P_ESPEC6" userId="a2550c1c-b749-43f0-b917-1caed003241e" providerId="ADAL" clId="{EA856765-6C8D-44A5-90EB-9145E939CCC9}" dt="2024-03-28T19:17:26.280" v="1911" actId="21"/>
          <ac:spMkLst>
            <pc:docMk/>
            <pc:sldMk cId="3566209017" sldId="312"/>
            <ac:spMk id="3" creationId="{559C7991-6FA3-7254-5E70-D8E5104103E4}"/>
          </ac:spMkLst>
        </pc:spChg>
        <pc:picChg chg="del">
          <ac:chgData name="G.P_ESPEC6" userId="a2550c1c-b749-43f0-b917-1caed003241e" providerId="ADAL" clId="{EA856765-6C8D-44A5-90EB-9145E939CCC9}" dt="2024-03-28T19:17:26.280" v="1911" actId="21"/>
          <ac:picMkLst>
            <pc:docMk/>
            <pc:sldMk cId="3566209017" sldId="312"/>
            <ac:picMk id="5" creationId="{21FCE057-1E5D-59D5-98DB-7E456A15E127}"/>
          </ac:picMkLst>
        </pc:picChg>
      </pc:sldChg>
      <pc:sldChg chg="del ord">
        <pc:chgData name="G.P_ESPEC6" userId="a2550c1c-b749-43f0-b917-1caed003241e" providerId="ADAL" clId="{EA856765-6C8D-44A5-90EB-9145E939CCC9}" dt="2024-03-28T19:33:31.055" v="2209" actId="47"/>
        <pc:sldMkLst>
          <pc:docMk/>
          <pc:sldMk cId="937398868" sldId="313"/>
        </pc:sldMkLst>
      </pc:sldChg>
      <pc:sldChg chg="del">
        <pc:chgData name="G.P_ESPEC6" userId="a2550c1c-b749-43f0-b917-1caed003241e" providerId="ADAL" clId="{EA856765-6C8D-44A5-90EB-9145E939CCC9}" dt="2024-03-28T19:11:05.632" v="1864" actId="47"/>
        <pc:sldMkLst>
          <pc:docMk/>
          <pc:sldMk cId="3369407076" sldId="314"/>
        </pc:sldMkLst>
      </pc:sldChg>
      <pc:sldChg chg="del">
        <pc:chgData name="G.P_ESPEC6" userId="a2550c1c-b749-43f0-b917-1caed003241e" providerId="ADAL" clId="{EA856765-6C8D-44A5-90EB-9145E939CCC9}" dt="2024-03-28T17:37:51.208" v="777" actId="47"/>
        <pc:sldMkLst>
          <pc:docMk/>
          <pc:sldMk cId="3615001537" sldId="315"/>
        </pc:sldMkLst>
      </pc:sldChg>
      <pc:sldChg chg="del">
        <pc:chgData name="G.P_ESPEC6" userId="a2550c1c-b749-43f0-b917-1caed003241e" providerId="ADAL" clId="{EA856765-6C8D-44A5-90EB-9145E939CCC9}" dt="2024-03-28T19:11:08.631" v="1866" actId="47"/>
        <pc:sldMkLst>
          <pc:docMk/>
          <pc:sldMk cId="3687332477" sldId="316"/>
        </pc:sldMkLst>
      </pc:sldChg>
      <pc:sldChg chg="del ord">
        <pc:chgData name="G.P_ESPEC6" userId="a2550c1c-b749-43f0-b917-1caed003241e" providerId="ADAL" clId="{EA856765-6C8D-44A5-90EB-9145E939CCC9}" dt="2024-03-28T19:56:28.535" v="3062" actId="47"/>
        <pc:sldMkLst>
          <pc:docMk/>
          <pc:sldMk cId="54718452" sldId="317"/>
        </pc:sldMkLst>
      </pc:sldChg>
      <pc:sldChg chg="del">
        <pc:chgData name="G.P_ESPEC6" userId="a2550c1c-b749-43f0-b917-1caed003241e" providerId="ADAL" clId="{EA856765-6C8D-44A5-90EB-9145E939CCC9}" dt="2024-03-28T19:36:27.429" v="2219" actId="47"/>
        <pc:sldMkLst>
          <pc:docMk/>
          <pc:sldMk cId="2246351770" sldId="318"/>
        </pc:sldMkLst>
      </pc:sldChg>
      <pc:sldChg chg="del ord">
        <pc:chgData name="G.P_ESPEC6" userId="a2550c1c-b749-43f0-b917-1caed003241e" providerId="ADAL" clId="{EA856765-6C8D-44A5-90EB-9145E939CCC9}" dt="2024-03-28T19:56:27.863" v="3061" actId="47"/>
        <pc:sldMkLst>
          <pc:docMk/>
          <pc:sldMk cId="563804601" sldId="319"/>
        </pc:sldMkLst>
      </pc:sldChg>
      <pc:sldChg chg="del ord">
        <pc:chgData name="G.P_ESPEC6" userId="a2550c1c-b749-43f0-b917-1caed003241e" providerId="ADAL" clId="{EA856765-6C8D-44A5-90EB-9145E939CCC9}" dt="2024-03-28T19:56:29.863" v="3063" actId="47"/>
        <pc:sldMkLst>
          <pc:docMk/>
          <pc:sldMk cId="3593861731" sldId="320"/>
        </pc:sldMkLst>
      </pc:sldChg>
      <pc:sldChg chg="del">
        <pc:chgData name="G.P_ESPEC6" userId="a2550c1c-b749-43f0-b917-1caed003241e" providerId="ADAL" clId="{EA856765-6C8D-44A5-90EB-9145E939CCC9}" dt="2024-03-28T19:36:32.038" v="2220" actId="47"/>
        <pc:sldMkLst>
          <pc:docMk/>
          <pc:sldMk cId="2699807789" sldId="321"/>
        </pc:sldMkLst>
      </pc:sldChg>
      <pc:sldChg chg="del">
        <pc:chgData name="G.P_ESPEC6" userId="a2550c1c-b749-43f0-b917-1caed003241e" providerId="ADAL" clId="{EA856765-6C8D-44A5-90EB-9145E939CCC9}" dt="2024-03-28T17:37:56.020" v="784" actId="47"/>
        <pc:sldMkLst>
          <pc:docMk/>
          <pc:sldMk cId="2333884586" sldId="322"/>
        </pc:sldMkLst>
      </pc:sldChg>
      <pc:sldChg chg="add del">
        <pc:chgData name="G.P_ESPEC6" userId="a2550c1c-b749-43f0-b917-1caed003241e" providerId="ADAL" clId="{EA856765-6C8D-44A5-90EB-9145E939CCC9}" dt="2024-03-28T20:23:55.621" v="3448" actId="47"/>
        <pc:sldMkLst>
          <pc:docMk/>
          <pc:sldMk cId="454053877" sldId="325"/>
        </pc:sldMkLst>
      </pc:sldChg>
      <pc:sldChg chg="del">
        <pc:chgData name="G.P_ESPEC6" userId="a2550c1c-b749-43f0-b917-1caed003241e" providerId="ADAL" clId="{EA856765-6C8D-44A5-90EB-9145E939CCC9}" dt="2024-03-28T20:23:58.909" v="3452" actId="47"/>
        <pc:sldMkLst>
          <pc:docMk/>
          <pc:sldMk cId="278106283" sldId="329"/>
        </pc:sldMkLst>
      </pc:sldChg>
      <pc:sldChg chg="del">
        <pc:chgData name="G.P_ESPEC6" userId="a2550c1c-b749-43f0-b917-1caed003241e" providerId="ADAL" clId="{EA856765-6C8D-44A5-90EB-9145E939CCC9}" dt="2024-03-28T20:23:59.223" v="3453" actId="47"/>
        <pc:sldMkLst>
          <pc:docMk/>
          <pc:sldMk cId="39115579" sldId="330"/>
        </pc:sldMkLst>
      </pc:sldChg>
      <pc:sldChg chg="del">
        <pc:chgData name="G.P_ESPEC6" userId="a2550c1c-b749-43f0-b917-1caed003241e" providerId="ADAL" clId="{EA856765-6C8D-44A5-90EB-9145E939CCC9}" dt="2024-03-28T20:24:00.644" v="3457" actId="47"/>
        <pc:sldMkLst>
          <pc:docMk/>
          <pc:sldMk cId="887223917" sldId="332"/>
        </pc:sldMkLst>
      </pc:sldChg>
      <pc:sldChg chg="del">
        <pc:chgData name="G.P_ESPEC6" userId="a2550c1c-b749-43f0-b917-1caed003241e" providerId="ADAL" clId="{EA856765-6C8D-44A5-90EB-9145E939CCC9}" dt="2024-03-28T20:24:01.168" v="3459" actId="47"/>
        <pc:sldMkLst>
          <pc:docMk/>
          <pc:sldMk cId="4096587996" sldId="333"/>
        </pc:sldMkLst>
      </pc:sldChg>
      <pc:sldChg chg="add del">
        <pc:chgData name="G.P_ESPEC6" userId="a2550c1c-b749-43f0-b917-1caed003241e" providerId="ADAL" clId="{EA856765-6C8D-44A5-90EB-9145E939CCC9}" dt="2024-03-28T20:24:29.090" v="3468" actId="47"/>
        <pc:sldMkLst>
          <pc:docMk/>
          <pc:sldMk cId="1481631440" sldId="334"/>
        </pc:sldMkLst>
      </pc:sldChg>
      <pc:sldChg chg="del">
        <pc:chgData name="G.P_ESPEC6" userId="a2550c1c-b749-43f0-b917-1caed003241e" providerId="ADAL" clId="{EA856765-6C8D-44A5-90EB-9145E939CCC9}" dt="2024-03-28T20:23:58.195" v="3450" actId="47"/>
        <pc:sldMkLst>
          <pc:docMk/>
          <pc:sldMk cId="2552752114" sldId="339"/>
        </pc:sldMkLst>
      </pc:sldChg>
      <pc:sldChg chg="del">
        <pc:chgData name="G.P_ESPEC6" userId="a2550c1c-b749-43f0-b917-1caed003241e" providerId="ADAL" clId="{EA856765-6C8D-44A5-90EB-9145E939CCC9}" dt="2024-03-28T20:23:58.617" v="3451" actId="47"/>
        <pc:sldMkLst>
          <pc:docMk/>
          <pc:sldMk cId="1286977078" sldId="341"/>
        </pc:sldMkLst>
      </pc:sldChg>
      <pc:sldChg chg="del">
        <pc:chgData name="G.P_ESPEC6" userId="a2550c1c-b749-43f0-b917-1caed003241e" providerId="ADAL" clId="{EA856765-6C8D-44A5-90EB-9145E939CCC9}" dt="2024-03-28T20:24:01.501" v="3460" actId="47"/>
        <pc:sldMkLst>
          <pc:docMk/>
          <pc:sldMk cId="3990117624" sldId="344"/>
        </pc:sldMkLst>
      </pc:sldChg>
      <pc:sldChg chg="del ord">
        <pc:chgData name="G.P_ESPEC6" userId="a2550c1c-b749-43f0-b917-1caed003241e" providerId="ADAL" clId="{EA856765-6C8D-44A5-90EB-9145E939CCC9}" dt="2024-03-28T20:25:36.131" v="3478" actId="47"/>
        <pc:sldMkLst>
          <pc:docMk/>
          <pc:sldMk cId="2976156193" sldId="345"/>
        </pc:sldMkLst>
      </pc:sldChg>
      <pc:sldChg chg="del">
        <pc:chgData name="G.P_ESPEC6" userId="a2550c1c-b749-43f0-b917-1caed003241e" providerId="ADAL" clId="{EA856765-6C8D-44A5-90EB-9145E939CCC9}" dt="2024-03-28T17:37:56.488" v="785" actId="47"/>
        <pc:sldMkLst>
          <pc:docMk/>
          <pc:sldMk cId="776787456" sldId="346"/>
        </pc:sldMkLst>
      </pc:sldChg>
      <pc:sldChg chg="del">
        <pc:chgData name="G.P_ESPEC6" userId="a2550c1c-b749-43f0-b917-1caed003241e" providerId="ADAL" clId="{EA856765-6C8D-44A5-90EB-9145E939CCC9}" dt="2024-03-28T17:37:56.926" v="786" actId="47"/>
        <pc:sldMkLst>
          <pc:docMk/>
          <pc:sldMk cId="403997466" sldId="347"/>
        </pc:sldMkLst>
      </pc:sldChg>
      <pc:sldChg chg="del">
        <pc:chgData name="G.P_ESPEC6" userId="a2550c1c-b749-43f0-b917-1caed003241e" providerId="ADAL" clId="{EA856765-6C8D-44A5-90EB-9145E939CCC9}" dt="2024-03-28T17:37:49.709" v="775" actId="47"/>
        <pc:sldMkLst>
          <pc:docMk/>
          <pc:sldMk cId="1721174534" sldId="406"/>
        </pc:sldMkLst>
      </pc:sldChg>
      <pc:sldChg chg="del">
        <pc:chgData name="G.P_ESPEC6" userId="a2550c1c-b749-43f0-b917-1caed003241e" providerId="ADAL" clId="{EA856765-6C8D-44A5-90EB-9145E939CCC9}" dt="2024-03-28T17:37:54.567" v="783" actId="47"/>
        <pc:sldMkLst>
          <pc:docMk/>
          <pc:sldMk cId="1642821401" sldId="407"/>
        </pc:sldMkLst>
      </pc:sldChg>
      <pc:sldChg chg="del">
        <pc:chgData name="G.P_ESPEC6" userId="a2550c1c-b749-43f0-b917-1caed003241e" providerId="ADAL" clId="{EA856765-6C8D-44A5-90EB-9145E939CCC9}" dt="2024-03-28T20:24:00.046" v="3455" actId="47"/>
        <pc:sldMkLst>
          <pc:docMk/>
          <pc:sldMk cId="39115579" sldId="408"/>
        </pc:sldMkLst>
      </pc:sldChg>
      <pc:sldChg chg="del">
        <pc:chgData name="G.P_ESPEC6" userId="a2550c1c-b749-43f0-b917-1caed003241e" providerId="ADAL" clId="{EA856765-6C8D-44A5-90EB-9145E939CCC9}" dt="2024-03-28T20:23:59.455" v="3454" actId="47"/>
        <pc:sldMkLst>
          <pc:docMk/>
          <pc:sldMk cId="4294941751" sldId="409"/>
        </pc:sldMkLst>
      </pc:sldChg>
      <pc:sldChg chg="del">
        <pc:chgData name="G.P_ESPEC6" userId="a2550c1c-b749-43f0-b917-1caed003241e" providerId="ADAL" clId="{EA856765-6C8D-44A5-90EB-9145E939CCC9}" dt="2024-03-28T20:24:00.357" v="3456" actId="47"/>
        <pc:sldMkLst>
          <pc:docMk/>
          <pc:sldMk cId="3094521850" sldId="410"/>
        </pc:sldMkLst>
      </pc:sldChg>
      <pc:sldChg chg="del">
        <pc:chgData name="G.P_ESPEC6" userId="a2550c1c-b749-43f0-b917-1caed003241e" providerId="ADAL" clId="{EA856765-6C8D-44A5-90EB-9145E939CCC9}" dt="2024-03-28T20:23:57.151" v="3449" actId="47"/>
        <pc:sldMkLst>
          <pc:docMk/>
          <pc:sldMk cId="2555411787" sldId="411"/>
        </pc:sldMkLst>
      </pc:sldChg>
      <pc:sldChg chg="del">
        <pc:chgData name="G.P_ESPEC6" userId="a2550c1c-b749-43f0-b917-1caed003241e" providerId="ADAL" clId="{EA856765-6C8D-44A5-90EB-9145E939CCC9}" dt="2024-03-28T20:24:00.917" v="3458" actId="47"/>
        <pc:sldMkLst>
          <pc:docMk/>
          <pc:sldMk cId="437205902" sldId="412"/>
        </pc:sldMkLst>
      </pc:sldChg>
      <pc:sldChg chg="del">
        <pc:chgData name="G.P_ESPEC6" userId="a2550c1c-b749-43f0-b917-1caed003241e" providerId="ADAL" clId="{EA856765-6C8D-44A5-90EB-9145E939CCC9}" dt="2024-03-28T17:37:51.599" v="778" actId="47"/>
        <pc:sldMkLst>
          <pc:docMk/>
          <pc:sldMk cId="2373796329" sldId="413"/>
        </pc:sldMkLst>
      </pc:sldChg>
      <pc:sldChg chg="del">
        <pc:chgData name="G.P_ESPEC6" userId="a2550c1c-b749-43f0-b917-1caed003241e" providerId="ADAL" clId="{EA856765-6C8D-44A5-90EB-9145E939CCC9}" dt="2024-03-28T17:37:53.958" v="781" actId="47"/>
        <pc:sldMkLst>
          <pc:docMk/>
          <pc:sldMk cId="1170830675" sldId="414"/>
        </pc:sldMkLst>
      </pc:sldChg>
      <pc:sldChg chg="addSp delSp modSp mod setBg">
        <pc:chgData name="G.P_ESPEC6" userId="a2550c1c-b749-43f0-b917-1caed003241e" providerId="ADAL" clId="{EA856765-6C8D-44A5-90EB-9145E939CCC9}" dt="2024-03-28T16:16:58.045" v="427" actId="207"/>
        <pc:sldMkLst>
          <pc:docMk/>
          <pc:sldMk cId="1775267979" sldId="415"/>
        </pc:sldMkLst>
        <pc:spChg chg="add mod">
          <ac:chgData name="G.P_ESPEC6" userId="a2550c1c-b749-43f0-b917-1caed003241e" providerId="ADAL" clId="{EA856765-6C8D-44A5-90EB-9145E939CCC9}" dt="2024-03-28T15:41:24.621" v="46"/>
          <ac:spMkLst>
            <pc:docMk/>
            <pc:sldMk cId="1775267979" sldId="415"/>
            <ac:spMk id="3" creationId="{5871FDAA-722F-2D81-4188-562585D406F3}"/>
          </ac:spMkLst>
        </pc:spChg>
        <pc:spChg chg="mod">
          <ac:chgData name="G.P_ESPEC6" userId="a2550c1c-b749-43f0-b917-1caed003241e" providerId="ADAL" clId="{EA856765-6C8D-44A5-90EB-9145E939CCC9}" dt="2024-03-28T15:41:24.621" v="46"/>
          <ac:spMkLst>
            <pc:docMk/>
            <pc:sldMk cId="1775267979" sldId="415"/>
            <ac:spMk id="6" creationId="{A49E90B8-75E8-AAEF-1C8F-E1A6B1F48A0E}"/>
          </ac:spMkLst>
        </pc:spChg>
        <pc:spChg chg="mod">
          <ac:chgData name="G.P_ESPEC6" userId="a2550c1c-b749-43f0-b917-1caed003241e" providerId="ADAL" clId="{EA856765-6C8D-44A5-90EB-9145E939CCC9}" dt="2024-03-28T15:41:24.621" v="46"/>
          <ac:spMkLst>
            <pc:docMk/>
            <pc:sldMk cId="1775267979" sldId="415"/>
            <ac:spMk id="7" creationId="{58560E1F-746B-5C72-21A0-E8C3002CBFE2}"/>
          </ac:spMkLst>
        </pc:spChg>
        <pc:spChg chg="mod">
          <ac:chgData name="G.P_ESPEC6" userId="a2550c1c-b749-43f0-b917-1caed003241e" providerId="ADAL" clId="{EA856765-6C8D-44A5-90EB-9145E939CCC9}" dt="2024-03-28T15:41:24.621" v="46"/>
          <ac:spMkLst>
            <pc:docMk/>
            <pc:sldMk cId="1775267979" sldId="415"/>
            <ac:spMk id="14" creationId="{8B2A682D-DE5F-AB4B-3346-E664791ECED3}"/>
          </ac:spMkLst>
        </pc:spChg>
        <pc:spChg chg="mod">
          <ac:chgData name="G.P_ESPEC6" userId="a2550c1c-b749-43f0-b917-1caed003241e" providerId="ADAL" clId="{EA856765-6C8D-44A5-90EB-9145E939CCC9}" dt="2024-03-28T15:41:24.621" v="46"/>
          <ac:spMkLst>
            <pc:docMk/>
            <pc:sldMk cId="1775267979" sldId="415"/>
            <ac:spMk id="15" creationId="{D506CD20-57DD-C479-F703-BD68BC7ED24C}"/>
          </ac:spMkLst>
        </pc:spChg>
        <pc:spChg chg="mod">
          <ac:chgData name="G.P_ESPEC6" userId="a2550c1c-b749-43f0-b917-1caed003241e" providerId="ADAL" clId="{EA856765-6C8D-44A5-90EB-9145E939CCC9}" dt="2024-03-28T15:41:24.621" v="46"/>
          <ac:spMkLst>
            <pc:docMk/>
            <pc:sldMk cId="1775267979" sldId="415"/>
            <ac:spMk id="16" creationId="{52F63B34-903B-8C32-321E-026FC8A875E8}"/>
          </ac:spMkLst>
        </pc:spChg>
        <pc:spChg chg="mod">
          <ac:chgData name="G.P_ESPEC6" userId="a2550c1c-b749-43f0-b917-1caed003241e" providerId="ADAL" clId="{EA856765-6C8D-44A5-90EB-9145E939CCC9}" dt="2024-03-28T15:41:24.621" v="46"/>
          <ac:spMkLst>
            <pc:docMk/>
            <pc:sldMk cId="1775267979" sldId="415"/>
            <ac:spMk id="17" creationId="{25140D37-D4ED-874F-4D0B-04682E94B696}"/>
          </ac:spMkLst>
        </pc:spChg>
        <pc:spChg chg="mod">
          <ac:chgData name="G.P_ESPEC6" userId="a2550c1c-b749-43f0-b917-1caed003241e" providerId="ADAL" clId="{EA856765-6C8D-44A5-90EB-9145E939CCC9}" dt="2024-03-28T15:41:24.621" v="46"/>
          <ac:spMkLst>
            <pc:docMk/>
            <pc:sldMk cId="1775267979" sldId="415"/>
            <ac:spMk id="18" creationId="{F97BE380-3063-E3C9-2871-9DFEE5E82A9A}"/>
          </ac:spMkLst>
        </pc:spChg>
        <pc:spChg chg="mod">
          <ac:chgData name="G.P_ESPEC6" userId="a2550c1c-b749-43f0-b917-1caed003241e" providerId="ADAL" clId="{EA856765-6C8D-44A5-90EB-9145E939CCC9}" dt="2024-03-28T15:41:24.621" v="46"/>
          <ac:spMkLst>
            <pc:docMk/>
            <pc:sldMk cId="1775267979" sldId="415"/>
            <ac:spMk id="19" creationId="{4F413452-999E-F5A7-2DA9-F8B42B85FA86}"/>
          </ac:spMkLst>
        </pc:spChg>
        <pc:spChg chg="mod">
          <ac:chgData name="G.P_ESPEC6" userId="a2550c1c-b749-43f0-b917-1caed003241e" providerId="ADAL" clId="{EA856765-6C8D-44A5-90EB-9145E939CCC9}" dt="2024-03-28T15:41:24.621" v="46"/>
          <ac:spMkLst>
            <pc:docMk/>
            <pc:sldMk cId="1775267979" sldId="415"/>
            <ac:spMk id="20" creationId="{3A7A59ED-C797-5BBC-E304-93C39AB0FE67}"/>
          </ac:spMkLst>
        </pc:spChg>
        <pc:spChg chg="mod">
          <ac:chgData name="G.P_ESPEC6" userId="a2550c1c-b749-43f0-b917-1caed003241e" providerId="ADAL" clId="{EA856765-6C8D-44A5-90EB-9145E939CCC9}" dt="2024-03-28T15:41:24.621" v="46"/>
          <ac:spMkLst>
            <pc:docMk/>
            <pc:sldMk cId="1775267979" sldId="415"/>
            <ac:spMk id="21" creationId="{A9105AC8-6F06-FF96-95A5-A43B6C3F0C0A}"/>
          </ac:spMkLst>
        </pc:spChg>
        <pc:spChg chg="mod">
          <ac:chgData name="G.P_ESPEC6" userId="a2550c1c-b749-43f0-b917-1caed003241e" providerId="ADAL" clId="{EA856765-6C8D-44A5-90EB-9145E939CCC9}" dt="2024-03-28T15:41:24.621" v="46"/>
          <ac:spMkLst>
            <pc:docMk/>
            <pc:sldMk cId="1775267979" sldId="415"/>
            <ac:spMk id="22" creationId="{9F1C61BD-35FD-4CE7-432A-03823E436A46}"/>
          </ac:spMkLst>
        </pc:spChg>
        <pc:spChg chg="mod">
          <ac:chgData name="G.P_ESPEC6" userId="a2550c1c-b749-43f0-b917-1caed003241e" providerId="ADAL" clId="{EA856765-6C8D-44A5-90EB-9145E939CCC9}" dt="2024-03-28T15:41:24.621" v="46"/>
          <ac:spMkLst>
            <pc:docMk/>
            <pc:sldMk cId="1775267979" sldId="415"/>
            <ac:spMk id="23" creationId="{83E9E0BB-DAE9-A4F5-0630-B76AAC442A10}"/>
          </ac:spMkLst>
        </pc:spChg>
        <pc:spChg chg="mod">
          <ac:chgData name="G.P_ESPEC6" userId="a2550c1c-b749-43f0-b917-1caed003241e" providerId="ADAL" clId="{EA856765-6C8D-44A5-90EB-9145E939CCC9}" dt="2024-03-28T15:41:24.621" v="46"/>
          <ac:spMkLst>
            <pc:docMk/>
            <pc:sldMk cId="1775267979" sldId="415"/>
            <ac:spMk id="24" creationId="{33488D8D-008F-066B-88EE-42EFCEF5554E}"/>
          </ac:spMkLst>
        </pc:spChg>
        <pc:spChg chg="mod">
          <ac:chgData name="G.P_ESPEC6" userId="a2550c1c-b749-43f0-b917-1caed003241e" providerId="ADAL" clId="{EA856765-6C8D-44A5-90EB-9145E939CCC9}" dt="2024-03-28T15:41:24.621" v="46"/>
          <ac:spMkLst>
            <pc:docMk/>
            <pc:sldMk cId="1775267979" sldId="415"/>
            <ac:spMk id="25" creationId="{BA56177A-5A75-E575-6665-E6486CED1E20}"/>
          </ac:spMkLst>
        </pc:spChg>
        <pc:spChg chg="mod">
          <ac:chgData name="G.P_ESPEC6" userId="a2550c1c-b749-43f0-b917-1caed003241e" providerId="ADAL" clId="{EA856765-6C8D-44A5-90EB-9145E939CCC9}" dt="2024-03-28T15:41:24.621" v="46"/>
          <ac:spMkLst>
            <pc:docMk/>
            <pc:sldMk cId="1775267979" sldId="415"/>
            <ac:spMk id="26" creationId="{D097AFAC-9368-CD9D-D24F-DF150336E499}"/>
          </ac:spMkLst>
        </pc:spChg>
        <pc:spChg chg="mod">
          <ac:chgData name="G.P_ESPEC6" userId="a2550c1c-b749-43f0-b917-1caed003241e" providerId="ADAL" clId="{EA856765-6C8D-44A5-90EB-9145E939CCC9}" dt="2024-03-28T15:41:24.621" v="46"/>
          <ac:spMkLst>
            <pc:docMk/>
            <pc:sldMk cId="1775267979" sldId="415"/>
            <ac:spMk id="27" creationId="{37814C90-ECD5-8491-C6D0-93FDB4072C41}"/>
          </ac:spMkLst>
        </pc:spChg>
        <pc:spChg chg="mod">
          <ac:chgData name="G.P_ESPEC6" userId="a2550c1c-b749-43f0-b917-1caed003241e" providerId="ADAL" clId="{EA856765-6C8D-44A5-90EB-9145E939CCC9}" dt="2024-03-28T15:41:24.621" v="46"/>
          <ac:spMkLst>
            <pc:docMk/>
            <pc:sldMk cId="1775267979" sldId="415"/>
            <ac:spMk id="28" creationId="{CBC8D178-32BB-3799-AAD0-A616EB1050F9}"/>
          </ac:spMkLst>
        </pc:spChg>
        <pc:spChg chg="mod">
          <ac:chgData name="G.P_ESPEC6" userId="a2550c1c-b749-43f0-b917-1caed003241e" providerId="ADAL" clId="{EA856765-6C8D-44A5-90EB-9145E939CCC9}" dt="2024-03-28T15:41:24.621" v="46"/>
          <ac:spMkLst>
            <pc:docMk/>
            <pc:sldMk cId="1775267979" sldId="415"/>
            <ac:spMk id="29" creationId="{4AF8F61D-5D81-C3D9-E09E-960CA749FAC2}"/>
          </ac:spMkLst>
        </pc:spChg>
        <pc:spChg chg="mod">
          <ac:chgData name="G.P_ESPEC6" userId="a2550c1c-b749-43f0-b917-1caed003241e" providerId="ADAL" clId="{EA856765-6C8D-44A5-90EB-9145E939CCC9}" dt="2024-03-28T15:41:24.621" v="46"/>
          <ac:spMkLst>
            <pc:docMk/>
            <pc:sldMk cId="1775267979" sldId="415"/>
            <ac:spMk id="30" creationId="{571626F5-4B5A-61C1-1AFC-2CAE091F9481}"/>
          </ac:spMkLst>
        </pc:spChg>
        <pc:spChg chg="mod">
          <ac:chgData name="G.P_ESPEC6" userId="a2550c1c-b749-43f0-b917-1caed003241e" providerId="ADAL" clId="{EA856765-6C8D-44A5-90EB-9145E939CCC9}" dt="2024-03-28T15:41:24.621" v="46"/>
          <ac:spMkLst>
            <pc:docMk/>
            <pc:sldMk cId="1775267979" sldId="415"/>
            <ac:spMk id="31" creationId="{80B183B3-D32D-6DEC-31AD-BDB6A0CACE7C}"/>
          </ac:spMkLst>
        </pc:spChg>
        <pc:spChg chg="mod">
          <ac:chgData name="G.P_ESPEC6" userId="a2550c1c-b749-43f0-b917-1caed003241e" providerId="ADAL" clId="{EA856765-6C8D-44A5-90EB-9145E939CCC9}" dt="2024-03-28T15:41:24.621" v="46"/>
          <ac:spMkLst>
            <pc:docMk/>
            <pc:sldMk cId="1775267979" sldId="415"/>
            <ac:spMk id="32" creationId="{CBB277A6-F5FC-A011-DC98-EE8312D40D80}"/>
          </ac:spMkLst>
        </pc:spChg>
        <pc:spChg chg="mod">
          <ac:chgData name="G.P_ESPEC6" userId="a2550c1c-b749-43f0-b917-1caed003241e" providerId="ADAL" clId="{EA856765-6C8D-44A5-90EB-9145E939CCC9}" dt="2024-03-28T15:41:24.621" v="46"/>
          <ac:spMkLst>
            <pc:docMk/>
            <pc:sldMk cId="1775267979" sldId="415"/>
            <ac:spMk id="33" creationId="{8768BC5B-636D-B71A-27D9-A30F14122FCB}"/>
          </ac:spMkLst>
        </pc:spChg>
        <pc:spChg chg="mod">
          <ac:chgData name="G.P_ESPEC6" userId="a2550c1c-b749-43f0-b917-1caed003241e" providerId="ADAL" clId="{EA856765-6C8D-44A5-90EB-9145E939CCC9}" dt="2024-03-28T15:41:24.621" v="46"/>
          <ac:spMkLst>
            <pc:docMk/>
            <pc:sldMk cId="1775267979" sldId="415"/>
            <ac:spMk id="34" creationId="{97AD6A2A-A6F4-2080-A612-606926E34828}"/>
          </ac:spMkLst>
        </pc:spChg>
        <pc:spChg chg="mod">
          <ac:chgData name="G.P_ESPEC6" userId="a2550c1c-b749-43f0-b917-1caed003241e" providerId="ADAL" clId="{EA856765-6C8D-44A5-90EB-9145E939CCC9}" dt="2024-03-28T15:41:24.621" v="46"/>
          <ac:spMkLst>
            <pc:docMk/>
            <pc:sldMk cId="1775267979" sldId="415"/>
            <ac:spMk id="35" creationId="{896A0B37-63F4-201D-EEB6-4AFF49C43FB9}"/>
          </ac:spMkLst>
        </pc:spChg>
        <pc:spChg chg="mod">
          <ac:chgData name="G.P_ESPEC6" userId="a2550c1c-b749-43f0-b917-1caed003241e" providerId="ADAL" clId="{EA856765-6C8D-44A5-90EB-9145E939CCC9}" dt="2024-03-28T15:41:24.621" v="46"/>
          <ac:spMkLst>
            <pc:docMk/>
            <pc:sldMk cId="1775267979" sldId="415"/>
            <ac:spMk id="36" creationId="{C3DBE301-82A5-D43A-3BEF-056A5D88594B}"/>
          </ac:spMkLst>
        </pc:spChg>
        <pc:spChg chg="mod">
          <ac:chgData name="G.P_ESPEC6" userId="a2550c1c-b749-43f0-b917-1caed003241e" providerId="ADAL" clId="{EA856765-6C8D-44A5-90EB-9145E939CCC9}" dt="2024-03-28T15:41:24.621" v="46"/>
          <ac:spMkLst>
            <pc:docMk/>
            <pc:sldMk cId="1775267979" sldId="415"/>
            <ac:spMk id="37" creationId="{EEC5EBBB-8CAD-71B7-7A41-E8940F8D542E}"/>
          </ac:spMkLst>
        </pc:spChg>
        <pc:spChg chg="mod">
          <ac:chgData name="G.P_ESPEC6" userId="a2550c1c-b749-43f0-b917-1caed003241e" providerId="ADAL" clId="{EA856765-6C8D-44A5-90EB-9145E939CCC9}" dt="2024-03-28T15:41:24.621" v="46"/>
          <ac:spMkLst>
            <pc:docMk/>
            <pc:sldMk cId="1775267979" sldId="415"/>
            <ac:spMk id="38" creationId="{D0489EFA-DF2F-27BB-9F87-801A643B6CDD}"/>
          </ac:spMkLst>
        </pc:spChg>
        <pc:spChg chg="mod">
          <ac:chgData name="G.P_ESPEC6" userId="a2550c1c-b749-43f0-b917-1caed003241e" providerId="ADAL" clId="{EA856765-6C8D-44A5-90EB-9145E939CCC9}" dt="2024-03-28T15:41:24.621" v="46"/>
          <ac:spMkLst>
            <pc:docMk/>
            <pc:sldMk cId="1775267979" sldId="415"/>
            <ac:spMk id="39" creationId="{067EA3E5-F344-B008-BDB1-7DAFC144ABF5}"/>
          </ac:spMkLst>
        </pc:spChg>
        <pc:spChg chg="mod">
          <ac:chgData name="G.P_ESPEC6" userId="a2550c1c-b749-43f0-b917-1caed003241e" providerId="ADAL" clId="{EA856765-6C8D-44A5-90EB-9145E939CCC9}" dt="2024-03-28T15:41:24.621" v="46"/>
          <ac:spMkLst>
            <pc:docMk/>
            <pc:sldMk cId="1775267979" sldId="415"/>
            <ac:spMk id="40" creationId="{F91C61BD-EDC5-94DB-BFB4-8DC37096740F}"/>
          </ac:spMkLst>
        </pc:spChg>
        <pc:spChg chg="mod">
          <ac:chgData name="G.P_ESPEC6" userId="a2550c1c-b749-43f0-b917-1caed003241e" providerId="ADAL" clId="{EA856765-6C8D-44A5-90EB-9145E939CCC9}" dt="2024-03-28T15:41:24.621" v="46"/>
          <ac:spMkLst>
            <pc:docMk/>
            <pc:sldMk cId="1775267979" sldId="415"/>
            <ac:spMk id="41" creationId="{A43D11EE-500F-A0B3-47EF-53DBC4FCC023}"/>
          </ac:spMkLst>
        </pc:spChg>
        <pc:spChg chg="mod">
          <ac:chgData name="G.P_ESPEC6" userId="a2550c1c-b749-43f0-b917-1caed003241e" providerId="ADAL" clId="{EA856765-6C8D-44A5-90EB-9145E939CCC9}" dt="2024-03-28T15:41:24.621" v="46"/>
          <ac:spMkLst>
            <pc:docMk/>
            <pc:sldMk cId="1775267979" sldId="415"/>
            <ac:spMk id="42" creationId="{C47392F4-1EF6-F670-A12D-ADA0837126A9}"/>
          </ac:spMkLst>
        </pc:spChg>
        <pc:spChg chg="mod">
          <ac:chgData name="G.P_ESPEC6" userId="a2550c1c-b749-43f0-b917-1caed003241e" providerId="ADAL" clId="{EA856765-6C8D-44A5-90EB-9145E939CCC9}" dt="2024-03-28T15:41:24.621" v="46"/>
          <ac:spMkLst>
            <pc:docMk/>
            <pc:sldMk cId="1775267979" sldId="415"/>
            <ac:spMk id="43" creationId="{B84814B3-298C-B43D-C047-979FFCCE8196}"/>
          </ac:spMkLst>
        </pc:spChg>
        <pc:spChg chg="mod">
          <ac:chgData name="G.P_ESPEC6" userId="a2550c1c-b749-43f0-b917-1caed003241e" providerId="ADAL" clId="{EA856765-6C8D-44A5-90EB-9145E939CCC9}" dt="2024-03-28T15:41:24.621" v="46"/>
          <ac:spMkLst>
            <pc:docMk/>
            <pc:sldMk cId="1775267979" sldId="415"/>
            <ac:spMk id="44" creationId="{EF8C678E-90BB-B944-B05E-E165FEE234E2}"/>
          </ac:spMkLst>
        </pc:spChg>
        <pc:spChg chg="mod">
          <ac:chgData name="G.P_ESPEC6" userId="a2550c1c-b749-43f0-b917-1caed003241e" providerId="ADAL" clId="{EA856765-6C8D-44A5-90EB-9145E939CCC9}" dt="2024-03-28T15:41:24.621" v="46"/>
          <ac:spMkLst>
            <pc:docMk/>
            <pc:sldMk cId="1775267979" sldId="415"/>
            <ac:spMk id="45" creationId="{219F72C8-43D2-F639-F46A-57DB17110A43}"/>
          </ac:spMkLst>
        </pc:spChg>
        <pc:spChg chg="mod">
          <ac:chgData name="G.P_ESPEC6" userId="a2550c1c-b749-43f0-b917-1caed003241e" providerId="ADAL" clId="{EA856765-6C8D-44A5-90EB-9145E939CCC9}" dt="2024-03-28T15:41:24.621" v="46"/>
          <ac:spMkLst>
            <pc:docMk/>
            <pc:sldMk cId="1775267979" sldId="415"/>
            <ac:spMk id="46" creationId="{FBD960F9-E0E3-D31A-66D9-35BC72621541}"/>
          </ac:spMkLst>
        </pc:spChg>
        <pc:spChg chg="mod">
          <ac:chgData name="G.P_ESPEC6" userId="a2550c1c-b749-43f0-b917-1caed003241e" providerId="ADAL" clId="{EA856765-6C8D-44A5-90EB-9145E939CCC9}" dt="2024-03-28T15:41:24.621" v="46"/>
          <ac:spMkLst>
            <pc:docMk/>
            <pc:sldMk cId="1775267979" sldId="415"/>
            <ac:spMk id="47" creationId="{9C4AF7D6-E7EA-39F8-3B34-EBB47A4F2A99}"/>
          </ac:spMkLst>
        </pc:spChg>
        <pc:spChg chg="mod">
          <ac:chgData name="G.P_ESPEC6" userId="a2550c1c-b749-43f0-b917-1caed003241e" providerId="ADAL" clId="{EA856765-6C8D-44A5-90EB-9145E939CCC9}" dt="2024-03-28T15:41:24.621" v="46"/>
          <ac:spMkLst>
            <pc:docMk/>
            <pc:sldMk cId="1775267979" sldId="415"/>
            <ac:spMk id="48" creationId="{7BD8140C-562A-8B7A-DB44-3A6C3A3BF6B6}"/>
          </ac:spMkLst>
        </pc:spChg>
        <pc:spChg chg="mod">
          <ac:chgData name="G.P_ESPEC6" userId="a2550c1c-b749-43f0-b917-1caed003241e" providerId="ADAL" clId="{EA856765-6C8D-44A5-90EB-9145E939CCC9}" dt="2024-03-28T15:41:24.621" v="46"/>
          <ac:spMkLst>
            <pc:docMk/>
            <pc:sldMk cId="1775267979" sldId="415"/>
            <ac:spMk id="49" creationId="{0ABE8AEC-4F06-5DBD-67ED-68AF8ADC9BB1}"/>
          </ac:spMkLst>
        </pc:spChg>
        <pc:spChg chg="mod">
          <ac:chgData name="G.P_ESPEC6" userId="a2550c1c-b749-43f0-b917-1caed003241e" providerId="ADAL" clId="{EA856765-6C8D-44A5-90EB-9145E939CCC9}" dt="2024-03-28T15:41:24.621" v="46"/>
          <ac:spMkLst>
            <pc:docMk/>
            <pc:sldMk cId="1775267979" sldId="415"/>
            <ac:spMk id="50" creationId="{4AE8F7F7-8089-764D-F576-74C49D86C899}"/>
          </ac:spMkLst>
        </pc:spChg>
        <pc:spChg chg="mod">
          <ac:chgData name="G.P_ESPEC6" userId="a2550c1c-b749-43f0-b917-1caed003241e" providerId="ADAL" clId="{EA856765-6C8D-44A5-90EB-9145E939CCC9}" dt="2024-03-28T15:41:24.621" v="46"/>
          <ac:spMkLst>
            <pc:docMk/>
            <pc:sldMk cId="1775267979" sldId="415"/>
            <ac:spMk id="51" creationId="{D8E64D0C-6B87-6341-D0E7-D917C8FCFCAA}"/>
          </ac:spMkLst>
        </pc:spChg>
        <pc:spChg chg="mod">
          <ac:chgData name="G.P_ESPEC6" userId="a2550c1c-b749-43f0-b917-1caed003241e" providerId="ADAL" clId="{EA856765-6C8D-44A5-90EB-9145E939CCC9}" dt="2024-03-28T15:41:24.621" v="46"/>
          <ac:spMkLst>
            <pc:docMk/>
            <pc:sldMk cId="1775267979" sldId="415"/>
            <ac:spMk id="52" creationId="{8CFB5560-F908-0EE7-AA32-B2E87923AE60}"/>
          </ac:spMkLst>
        </pc:spChg>
        <pc:spChg chg="mod">
          <ac:chgData name="G.P_ESPEC6" userId="a2550c1c-b749-43f0-b917-1caed003241e" providerId="ADAL" clId="{EA856765-6C8D-44A5-90EB-9145E939CCC9}" dt="2024-03-28T15:41:24.621" v="46"/>
          <ac:spMkLst>
            <pc:docMk/>
            <pc:sldMk cId="1775267979" sldId="415"/>
            <ac:spMk id="53" creationId="{2363732F-CBED-1433-A10B-D2B36007FC9F}"/>
          </ac:spMkLst>
        </pc:spChg>
        <pc:spChg chg="mod">
          <ac:chgData name="G.P_ESPEC6" userId="a2550c1c-b749-43f0-b917-1caed003241e" providerId="ADAL" clId="{EA856765-6C8D-44A5-90EB-9145E939CCC9}" dt="2024-03-28T15:41:24.621" v="46"/>
          <ac:spMkLst>
            <pc:docMk/>
            <pc:sldMk cId="1775267979" sldId="415"/>
            <ac:spMk id="54" creationId="{095B9657-0C18-033C-5B0A-B3112052BB8F}"/>
          </ac:spMkLst>
        </pc:spChg>
        <pc:spChg chg="mod">
          <ac:chgData name="G.P_ESPEC6" userId="a2550c1c-b749-43f0-b917-1caed003241e" providerId="ADAL" clId="{EA856765-6C8D-44A5-90EB-9145E939CCC9}" dt="2024-03-28T15:41:24.621" v="46"/>
          <ac:spMkLst>
            <pc:docMk/>
            <pc:sldMk cId="1775267979" sldId="415"/>
            <ac:spMk id="55" creationId="{558E2377-AE6F-EDBA-2967-18ED4B9A1E11}"/>
          </ac:spMkLst>
        </pc:spChg>
        <pc:spChg chg="mod">
          <ac:chgData name="G.P_ESPEC6" userId="a2550c1c-b749-43f0-b917-1caed003241e" providerId="ADAL" clId="{EA856765-6C8D-44A5-90EB-9145E939CCC9}" dt="2024-03-28T15:41:24.621" v="46"/>
          <ac:spMkLst>
            <pc:docMk/>
            <pc:sldMk cId="1775267979" sldId="415"/>
            <ac:spMk id="56" creationId="{963282D7-60A3-61AA-9E76-1CB71C33E07D}"/>
          </ac:spMkLst>
        </pc:spChg>
        <pc:spChg chg="mod">
          <ac:chgData name="G.P_ESPEC6" userId="a2550c1c-b749-43f0-b917-1caed003241e" providerId="ADAL" clId="{EA856765-6C8D-44A5-90EB-9145E939CCC9}" dt="2024-03-28T15:41:24.621" v="46"/>
          <ac:spMkLst>
            <pc:docMk/>
            <pc:sldMk cId="1775267979" sldId="415"/>
            <ac:spMk id="57" creationId="{C039BA72-79A7-EE98-7C67-8BBC20AACAC2}"/>
          </ac:spMkLst>
        </pc:spChg>
        <pc:spChg chg="mod">
          <ac:chgData name="G.P_ESPEC6" userId="a2550c1c-b749-43f0-b917-1caed003241e" providerId="ADAL" clId="{EA856765-6C8D-44A5-90EB-9145E939CCC9}" dt="2024-03-28T15:41:24.621" v="46"/>
          <ac:spMkLst>
            <pc:docMk/>
            <pc:sldMk cId="1775267979" sldId="415"/>
            <ac:spMk id="58" creationId="{98A4EF31-6ECD-F227-7183-05E124BADDA8}"/>
          </ac:spMkLst>
        </pc:spChg>
        <pc:spChg chg="mod">
          <ac:chgData name="G.P_ESPEC6" userId="a2550c1c-b749-43f0-b917-1caed003241e" providerId="ADAL" clId="{EA856765-6C8D-44A5-90EB-9145E939CCC9}" dt="2024-03-28T15:41:24.621" v="46"/>
          <ac:spMkLst>
            <pc:docMk/>
            <pc:sldMk cId="1775267979" sldId="415"/>
            <ac:spMk id="59" creationId="{7474A37F-6F94-4534-4A7C-72EE9EFA9BE6}"/>
          </ac:spMkLst>
        </pc:spChg>
        <pc:spChg chg="add mod">
          <ac:chgData name="G.P_ESPEC6" userId="a2550c1c-b749-43f0-b917-1caed003241e" providerId="ADAL" clId="{EA856765-6C8D-44A5-90EB-9145E939CCC9}" dt="2024-03-28T15:53:11.658" v="139"/>
          <ac:spMkLst>
            <pc:docMk/>
            <pc:sldMk cId="1775267979" sldId="415"/>
            <ac:spMk id="61" creationId="{2DBA6B45-CA7A-C88C-78B4-718304814989}"/>
          </ac:spMkLst>
        </pc:spChg>
        <pc:spChg chg="add mod">
          <ac:chgData name="G.P_ESPEC6" userId="a2550c1c-b749-43f0-b917-1caed003241e" providerId="ADAL" clId="{EA856765-6C8D-44A5-90EB-9145E939CCC9}" dt="2024-03-28T15:58:08.150" v="160" actId="2711"/>
          <ac:spMkLst>
            <pc:docMk/>
            <pc:sldMk cId="1775267979" sldId="415"/>
            <ac:spMk id="64" creationId="{237B608D-B742-8DB6-9B08-944AE8ED619D}"/>
          </ac:spMkLst>
        </pc:spChg>
        <pc:spChg chg="mod">
          <ac:chgData name="G.P_ESPEC6" userId="a2550c1c-b749-43f0-b917-1caed003241e" providerId="ADAL" clId="{EA856765-6C8D-44A5-90EB-9145E939CCC9}" dt="2024-03-28T15:57:44.472" v="158"/>
          <ac:spMkLst>
            <pc:docMk/>
            <pc:sldMk cId="1775267979" sldId="415"/>
            <ac:spMk id="67" creationId="{50C5806F-37A0-94A0-B336-50331E63C06A}"/>
          </ac:spMkLst>
        </pc:spChg>
        <pc:spChg chg="mod">
          <ac:chgData name="G.P_ESPEC6" userId="a2550c1c-b749-43f0-b917-1caed003241e" providerId="ADAL" clId="{EA856765-6C8D-44A5-90EB-9145E939CCC9}" dt="2024-03-28T16:15:33.007" v="423" actId="255"/>
          <ac:spMkLst>
            <pc:docMk/>
            <pc:sldMk cId="1775267979" sldId="415"/>
            <ac:spMk id="68" creationId="{D5EFA37A-080C-EFF5-FC2A-3E4BF32FCAE6}"/>
          </ac:spMkLst>
        </pc:spChg>
        <pc:spChg chg="mod">
          <ac:chgData name="G.P_ESPEC6" userId="a2550c1c-b749-43f0-b917-1caed003241e" providerId="ADAL" clId="{EA856765-6C8D-44A5-90EB-9145E939CCC9}" dt="2024-03-28T15:57:44.472" v="158"/>
          <ac:spMkLst>
            <pc:docMk/>
            <pc:sldMk cId="1775267979" sldId="415"/>
            <ac:spMk id="75" creationId="{E68C6F46-3B4F-FBC5-A170-6827D738087E}"/>
          </ac:spMkLst>
        </pc:spChg>
        <pc:spChg chg="mod">
          <ac:chgData name="G.P_ESPEC6" userId="a2550c1c-b749-43f0-b917-1caed003241e" providerId="ADAL" clId="{EA856765-6C8D-44A5-90EB-9145E939CCC9}" dt="2024-03-28T15:57:44.472" v="158"/>
          <ac:spMkLst>
            <pc:docMk/>
            <pc:sldMk cId="1775267979" sldId="415"/>
            <ac:spMk id="76" creationId="{3408B99C-D45A-4518-2FF6-235F98F0988F}"/>
          </ac:spMkLst>
        </pc:spChg>
        <pc:spChg chg="mod">
          <ac:chgData name="G.P_ESPEC6" userId="a2550c1c-b749-43f0-b917-1caed003241e" providerId="ADAL" clId="{EA856765-6C8D-44A5-90EB-9145E939CCC9}" dt="2024-03-28T15:57:44.472" v="158"/>
          <ac:spMkLst>
            <pc:docMk/>
            <pc:sldMk cId="1775267979" sldId="415"/>
            <ac:spMk id="77" creationId="{FBB38228-98D4-72A9-8672-558570E105AF}"/>
          </ac:spMkLst>
        </pc:spChg>
        <pc:spChg chg="mod">
          <ac:chgData name="G.P_ESPEC6" userId="a2550c1c-b749-43f0-b917-1caed003241e" providerId="ADAL" clId="{EA856765-6C8D-44A5-90EB-9145E939CCC9}" dt="2024-03-28T15:57:44.472" v="158"/>
          <ac:spMkLst>
            <pc:docMk/>
            <pc:sldMk cId="1775267979" sldId="415"/>
            <ac:spMk id="78" creationId="{884B0345-BDBA-4038-E5AD-76BEC5E55AFC}"/>
          </ac:spMkLst>
        </pc:spChg>
        <pc:spChg chg="mod">
          <ac:chgData name="G.P_ESPEC6" userId="a2550c1c-b749-43f0-b917-1caed003241e" providerId="ADAL" clId="{EA856765-6C8D-44A5-90EB-9145E939CCC9}" dt="2024-03-28T16:16:58.045" v="427" actId="207"/>
          <ac:spMkLst>
            <pc:docMk/>
            <pc:sldMk cId="1775267979" sldId="415"/>
            <ac:spMk id="79" creationId="{F5C17166-D7F2-A25A-3B05-43C032FD25E7}"/>
          </ac:spMkLst>
        </pc:spChg>
        <pc:spChg chg="mod">
          <ac:chgData name="G.P_ESPEC6" userId="a2550c1c-b749-43f0-b917-1caed003241e" providerId="ADAL" clId="{EA856765-6C8D-44A5-90EB-9145E939CCC9}" dt="2024-03-28T15:57:44.472" v="158"/>
          <ac:spMkLst>
            <pc:docMk/>
            <pc:sldMk cId="1775267979" sldId="415"/>
            <ac:spMk id="80" creationId="{4DB45AB8-CE53-E485-947B-726D543592E6}"/>
          </ac:spMkLst>
        </pc:spChg>
        <pc:spChg chg="mod">
          <ac:chgData name="G.P_ESPEC6" userId="a2550c1c-b749-43f0-b917-1caed003241e" providerId="ADAL" clId="{EA856765-6C8D-44A5-90EB-9145E939CCC9}" dt="2024-03-28T15:57:44.472" v="158"/>
          <ac:spMkLst>
            <pc:docMk/>
            <pc:sldMk cId="1775267979" sldId="415"/>
            <ac:spMk id="81" creationId="{CD426F7A-3CFB-3BEA-0C9F-969AD4F60C62}"/>
          </ac:spMkLst>
        </pc:spChg>
        <pc:spChg chg="mod">
          <ac:chgData name="G.P_ESPEC6" userId="a2550c1c-b749-43f0-b917-1caed003241e" providerId="ADAL" clId="{EA856765-6C8D-44A5-90EB-9145E939CCC9}" dt="2024-03-28T15:57:44.472" v="158"/>
          <ac:spMkLst>
            <pc:docMk/>
            <pc:sldMk cId="1775267979" sldId="415"/>
            <ac:spMk id="82" creationId="{B3B91531-1387-7BFA-9AAC-496A09B57F04}"/>
          </ac:spMkLst>
        </pc:spChg>
        <pc:spChg chg="mod">
          <ac:chgData name="G.P_ESPEC6" userId="a2550c1c-b749-43f0-b917-1caed003241e" providerId="ADAL" clId="{EA856765-6C8D-44A5-90EB-9145E939CCC9}" dt="2024-03-28T15:57:44.472" v="158"/>
          <ac:spMkLst>
            <pc:docMk/>
            <pc:sldMk cId="1775267979" sldId="415"/>
            <ac:spMk id="83" creationId="{6204AB8F-0B42-83F0-C746-7D787BB423C7}"/>
          </ac:spMkLst>
        </pc:spChg>
        <pc:spChg chg="mod">
          <ac:chgData name="G.P_ESPEC6" userId="a2550c1c-b749-43f0-b917-1caed003241e" providerId="ADAL" clId="{EA856765-6C8D-44A5-90EB-9145E939CCC9}" dt="2024-03-28T15:57:44.472" v="158"/>
          <ac:spMkLst>
            <pc:docMk/>
            <pc:sldMk cId="1775267979" sldId="415"/>
            <ac:spMk id="84" creationId="{4B367EBF-F2FB-FEE0-7BCA-DB8A8EDA745F}"/>
          </ac:spMkLst>
        </pc:spChg>
        <pc:spChg chg="mod">
          <ac:chgData name="G.P_ESPEC6" userId="a2550c1c-b749-43f0-b917-1caed003241e" providerId="ADAL" clId="{EA856765-6C8D-44A5-90EB-9145E939CCC9}" dt="2024-03-28T15:57:44.472" v="158"/>
          <ac:spMkLst>
            <pc:docMk/>
            <pc:sldMk cId="1775267979" sldId="415"/>
            <ac:spMk id="85" creationId="{313DBCA3-41A7-1D4E-9E0B-D9D74DC0BB45}"/>
          </ac:spMkLst>
        </pc:spChg>
        <pc:spChg chg="mod">
          <ac:chgData name="G.P_ESPEC6" userId="a2550c1c-b749-43f0-b917-1caed003241e" providerId="ADAL" clId="{EA856765-6C8D-44A5-90EB-9145E939CCC9}" dt="2024-03-28T15:57:44.472" v="158"/>
          <ac:spMkLst>
            <pc:docMk/>
            <pc:sldMk cId="1775267979" sldId="415"/>
            <ac:spMk id="86" creationId="{0188F0CE-1330-0D0C-D4A5-D0030DB05F7D}"/>
          </ac:spMkLst>
        </pc:spChg>
        <pc:spChg chg="mod">
          <ac:chgData name="G.P_ESPEC6" userId="a2550c1c-b749-43f0-b917-1caed003241e" providerId="ADAL" clId="{EA856765-6C8D-44A5-90EB-9145E939CCC9}" dt="2024-03-28T15:57:44.472" v="158"/>
          <ac:spMkLst>
            <pc:docMk/>
            <pc:sldMk cId="1775267979" sldId="415"/>
            <ac:spMk id="87" creationId="{D7EE4969-C783-07E6-8B75-D9F437476D80}"/>
          </ac:spMkLst>
        </pc:spChg>
        <pc:spChg chg="mod">
          <ac:chgData name="G.P_ESPEC6" userId="a2550c1c-b749-43f0-b917-1caed003241e" providerId="ADAL" clId="{EA856765-6C8D-44A5-90EB-9145E939CCC9}" dt="2024-03-28T15:57:44.472" v="158"/>
          <ac:spMkLst>
            <pc:docMk/>
            <pc:sldMk cId="1775267979" sldId="415"/>
            <ac:spMk id="88" creationId="{FF0E1F02-C68F-34AC-2D24-B861E0D762B7}"/>
          </ac:spMkLst>
        </pc:spChg>
        <pc:spChg chg="mod">
          <ac:chgData name="G.P_ESPEC6" userId="a2550c1c-b749-43f0-b917-1caed003241e" providerId="ADAL" clId="{EA856765-6C8D-44A5-90EB-9145E939CCC9}" dt="2024-03-28T16:07:31.160" v="203" actId="1076"/>
          <ac:spMkLst>
            <pc:docMk/>
            <pc:sldMk cId="1775267979" sldId="415"/>
            <ac:spMk id="89" creationId="{453C4CA0-ADE7-3F58-1DB5-BBC82F83EB1D}"/>
          </ac:spMkLst>
        </pc:spChg>
        <pc:spChg chg="mod">
          <ac:chgData name="G.P_ESPEC6" userId="a2550c1c-b749-43f0-b917-1caed003241e" providerId="ADAL" clId="{EA856765-6C8D-44A5-90EB-9145E939CCC9}" dt="2024-03-28T15:57:44.472" v="158"/>
          <ac:spMkLst>
            <pc:docMk/>
            <pc:sldMk cId="1775267979" sldId="415"/>
            <ac:spMk id="90" creationId="{C36C9BFB-FE67-6DD8-2660-22CA0356FA4E}"/>
          </ac:spMkLst>
        </pc:spChg>
        <pc:spChg chg="mod">
          <ac:chgData name="G.P_ESPEC6" userId="a2550c1c-b749-43f0-b917-1caed003241e" providerId="ADAL" clId="{EA856765-6C8D-44A5-90EB-9145E939CCC9}" dt="2024-03-28T15:57:44.472" v="158"/>
          <ac:spMkLst>
            <pc:docMk/>
            <pc:sldMk cId="1775267979" sldId="415"/>
            <ac:spMk id="91" creationId="{E0A46716-3026-3340-7DB0-586311DC1054}"/>
          </ac:spMkLst>
        </pc:spChg>
        <pc:spChg chg="mod">
          <ac:chgData name="G.P_ESPEC6" userId="a2550c1c-b749-43f0-b917-1caed003241e" providerId="ADAL" clId="{EA856765-6C8D-44A5-90EB-9145E939CCC9}" dt="2024-03-28T15:57:44.472" v="158"/>
          <ac:spMkLst>
            <pc:docMk/>
            <pc:sldMk cId="1775267979" sldId="415"/>
            <ac:spMk id="92" creationId="{CB525762-1918-FA17-4741-8D2ECF0CFF31}"/>
          </ac:spMkLst>
        </pc:spChg>
        <pc:spChg chg="mod">
          <ac:chgData name="G.P_ESPEC6" userId="a2550c1c-b749-43f0-b917-1caed003241e" providerId="ADAL" clId="{EA856765-6C8D-44A5-90EB-9145E939CCC9}" dt="2024-03-28T16:16:33.926" v="424" actId="207"/>
          <ac:spMkLst>
            <pc:docMk/>
            <pc:sldMk cId="1775267979" sldId="415"/>
            <ac:spMk id="93" creationId="{E5503305-4924-75B1-D24E-34DB578937BA}"/>
          </ac:spMkLst>
        </pc:spChg>
        <pc:spChg chg="mod">
          <ac:chgData name="G.P_ESPEC6" userId="a2550c1c-b749-43f0-b917-1caed003241e" providerId="ADAL" clId="{EA856765-6C8D-44A5-90EB-9145E939CCC9}" dt="2024-03-28T15:57:44.472" v="158"/>
          <ac:spMkLst>
            <pc:docMk/>
            <pc:sldMk cId="1775267979" sldId="415"/>
            <ac:spMk id="94" creationId="{C8CEAC08-E562-84F3-456D-89F46889527D}"/>
          </ac:spMkLst>
        </pc:spChg>
        <pc:spChg chg="mod">
          <ac:chgData name="G.P_ESPEC6" userId="a2550c1c-b749-43f0-b917-1caed003241e" providerId="ADAL" clId="{EA856765-6C8D-44A5-90EB-9145E939CCC9}" dt="2024-03-28T15:57:44.472" v="158"/>
          <ac:spMkLst>
            <pc:docMk/>
            <pc:sldMk cId="1775267979" sldId="415"/>
            <ac:spMk id="95" creationId="{2C1F557A-3E79-EBAA-C3DA-0CC68218E393}"/>
          </ac:spMkLst>
        </pc:spChg>
        <pc:spChg chg="mod">
          <ac:chgData name="G.P_ESPEC6" userId="a2550c1c-b749-43f0-b917-1caed003241e" providerId="ADAL" clId="{EA856765-6C8D-44A5-90EB-9145E939CCC9}" dt="2024-03-28T15:57:44.472" v="158"/>
          <ac:spMkLst>
            <pc:docMk/>
            <pc:sldMk cId="1775267979" sldId="415"/>
            <ac:spMk id="96" creationId="{4E1A9A66-471C-6C01-36C9-5BD663174043}"/>
          </ac:spMkLst>
        </pc:spChg>
        <pc:spChg chg="mod">
          <ac:chgData name="G.P_ESPEC6" userId="a2550c1c-b749-43f0-b917-1caed003241e" providerId="ADAL" clId="{EA856765-6C8D-44A5-90EB-9145E939CCC9}" dt="2024-03-28T15:57:44.472" v="158"/>
          <ac:spMkLst>
            <pc:docMk/>
            <pc:sldMk cId="1775267979" sldId="415"/>
            <ac:spMk id="97" creationId="{CA8D6007-3EF6-0748-B64D-8C11111422E7}"/>
          </ac:spMkLst>
        </pc:spChg>
        <pc:spChg chg="mod">
          <ac:chgData name="G.P_ESPEC6" userId="a2550c1c-b749-43f0-b917-1caed003241e" providerId="ADAL" clId="{EA856765-6C8D-44A5-90EB-9145E939CCC9}" dt="2024-03-28T16:01:31.853" v="169" actId="20577"/>
          <ac:spMkLst>
            <pc:docMk/>
            <pc:sldMk cId="1775267979" sldId="415"/>
            <ac:spMk id="98" creationId="{66A46946-D004-07FC-97E9-FBD741535642}"/>
          </ac:spMkLst>
        </pc:spChg>
        <pc:spChg chg="mod">
          <ac:chgData name="G.P_ESPEC6" userId="a2550c1c-b749-43f0-b917-1caed003241e" providerId="ADAL" clId="{EA856765-6C8D-44A5-90EB-9145E939CCC9}" dt="2024-03-28T15:57:44.472" v="158"/>
          <ac:spMkLst>
            <pc:docMk/>
            <pc:sldMk cId="1775267979" sldId="415"/>
            <ac:spMk id="99" creationId="{B8B3078E-DE45-FA0F-F586-2AA5FA56F808}"/>
          </ac:spMkLst>
        </pc:spChg>
        <pc:spChg chg="mod">
          <ac:chgData name="G.P_ESPEC6" userId="a2550c1c-b749-43f0-b917-1caed003241e" providerId="ADAL" clId="{EA856765-6C8D-44A5-90EB-9145E939CCC9}" dt="2024-03-28T15:57:44.472" v="158"/>
          <ac:spMkLst>
            <pc:docMk/>
            <pc:sldMk cId="1775267979" sldId="415"/>
            <ac:spMk id="100" creationId="{A97EBC26-4C51-A193-C8D1-B253CDE9F105}"/>
          </ac:spMkLst>
        </pc:spChg>
        <pc:spChg chg="mod">
          <ac:chgData name="G.P_ESPEC6" userId="a2550c1c-b749-43f0-b917-1caed003241e" providerId="ADAL" clId="{EA856765-6C8D-44A5-90EB-9145E939CCC9}" dt="2024-03-28T16:16:43.383" v="425" actId="207"/>
          <ac:spMkLst>
            <pc:docMk/>
            <pc:sldMk cId="1775267979" sldId="415"/>
            <ac:spMk id="101" creationId="{21559AE4-CC56-37CC-4AD3-6FEFE133A649}"/>
          </ac:spMkLst>
        </pc:spChg>
        <pc:spChg chg="mod">
          <ac:chgData name="G.P_ESPEC6" userId="a2550c1c-b749-43f0-b917-1caed003241e" providerId="ADAL" clId="{EA856765-6C8D-44A5-90EB-9145E939CCC9}" dt="2024-03-28T15:57:44.472" v="158"/>
          <ac:spMkLst>
            <pc:docMk/>
            <pc:sldMk cId="1775267979" sldId="415"/>
            <ac:spMk id="102" creationId="{162AB015-46F6-242B-59DE-DA4EC8A4F8AF}"/>
          </ac:spMkLst>
        </pc:spChg>
        <pc:spChg chg="mod">
          <ac:chgData name="G.P_ESPEC6" userId="a2550c1c-b749-43f0-b917-1caed003241e" providerId="ADAL" clId="{EA856765-6C8D-44A5-90EB-9145E939CCC9}" dt="2024-03-28T15:57:44.472" v="158"/>
          <ac:spMkLst>
            <pc:docMk/>
            <pc:sldMk cId="1775267979" sldId="415"/>
            <ac:spMk id="103" creationId="{C46AD5A6-20D3-207A-B9F7-45E6FF3864C6}"/>
          </ac:spMkLst>
        </pc:spChg>
        <pc:spChg chg="mod">
          <ac:chgData name="G.P_ESPEC6" userId="a2550c1c-b749-43f0-b917-1caed003241e" providerId="ADAL" clId="{EA856765-6C8D-44A5-90EB-9145E939CCC9}" dt="2024-03-28T15:57:44.472" v="158"/>
          <ac:spMkLst>
            <pc:docMk/>
            <pc:sldMk cId="1775267979" sldId="415"/>
            <ac:spMk id="104" creationId="{484894BF-2688-2C32-878C-22D65D795547}"/>
          </ac:spMkLst>
        </pc:spChg>
        <pc:spChg chg="mod">
          <ac:chgData name="G.P_ESPEC6" userId="a2550c1c-b749-43f0-b917-1caed003241e" providerId="ADAL" clId="{EA856765-6C8D-44A5-90EB-9145E939CCC9}" dt="2024-03-28T15:57:44.472" v="158"/>
          <ac:spMkLst>
            <pc:docMk/>
            <pc:sldMk cId="1775267979" sldId="415"/>
            <ac:spMk id="105" creationId="{B279BE6B-6093-98C0-BB00-1677BB658CC6}"/>
          </ac:spMkLst>
        </pc:spChg>
        <pc:spChg chg="mod">
          <ac:chgData name="G.P_ESPEC6" userId="a2550c1c-b749-43f0-b917-1caed003241e" providerId="ADAL" clId="{EA856765-6C8D-44A5-90EB-9145E939CCC9}" dt="2024-03-28T15:57:44.472" v="158"/>
          <ac:spMkLst>
            <pc:docMk/>
            <pc:sldMk cId="1775267979" sldId="415"/>
            <ac:spMk id="106" creationId="{F79DFA3A-C558-D044-A876-AF17D8802EA4}"/>
          </ac:spMkLst>
        </pc:spChg>
        <pc:spChg chg="mod">
          <ac:chgData name="G.P_ESPEC6" userId="a2550c1c-b749-43f0-b917-1caed003241e" providerId="ADAL" clId="{EA856765-6C8D-44A5-90EB-9145E939CCC9}" dt="2024-03-28T15:57:44.472" v="158"/>
          <ac:spMkLst>
            <pc:docMk/>
            <pc:sldMk cId="1775267979" sldId="415"/>
            <ac:spMk id="107" creationId="{34CF83CE-8527-3BA0-F718-148B9A0C615B}"/>
          </ac:spMkLst>
        </pc:spChg>
        <pc:spChg chg="mod">
          <ac:chgData name="G.P_ESPEC6" userId="a2550c1c-b749-43f0-b917-1caed003241e" providerId="ADAL" clId="{EA856765-6C8D-44A5-90EB-9145E939CCC9}" dt="2024-03-28T15:57:44.472" v="158"/>
          <ac:spMkLst>
            <pc:docMk/>
            <pc:sldMk cId="1775267979" sldId="415"/>
            <ac:spMk id="108" creationId="{51F5F150-1DD7-601E-10CC-B9EAFD492C87}"/>
          </ac:spMkLst>
        </pc:spChg>
        <pc:spChg chg="mod">
          <ac:chgData name="G.P_ESPEC6" userId="a2550c1c-b749-43f0-b917-1caed003241e" providerId="ADAL" clId="{EA856765-6C8D-44A5-90EB-9145E939CCC9}" dt="2024-03-28T15:57:44.472" v="158"/>
          <ac:spMkLst>
            <pc:docMk/>
            <pc:sldMk cId="1775267979" sldId="415"/>
            <ac:spMk id="109" creationId="{4B84C8E4-FD96-554B-B98F-6A9D4B640B35}"/>
          </ac:spMkLst>
        </pc:spChg>
        <pc:spChg chg="mod">
          <ac:chgData name="G.P_ESPEC6" userId="a2550c1c-b749-43f0-b917-1caed003241e" providerId="ADAL" clId="{EA856765-6C8D-44A5-90EB-9145E939CCC9}" dt="2024-03-28T15:57:44.472" v="158"/>
          <ac:spMkLst>
            <pc:docMk/>
            <pc:sldMk cId="1775267979" sldId="415"/>
            <ac:spMk id="110" creationId="{2CB448EF-CC8E-B610-666F-9895537DDC9D}"/>
          </ac:spMkLst>
        </pc:spChg>
        <pc:spChg chg="mod">
          <ac:chgData name="G.P_ESPEC6" userId="a2550c1c-b749-43f0-b917-1caed003241e" providerId="ADAL" clId="{EA856765-6C8D-44A5-90EB-9145E939CCC9}" dt="2024-03-28T15:57:44.472" v="158"/>
          <ac:spMkLst>
            <pc:docMk/>
            <pc:sldMk cId="1775267979" sldId="415"/>
            <ac:spMk id="111" creationId="{7D71D452-7865-09DA-A54B-7243CC17EA00}"/>
          </ac:spMkLst>
        </pc:spChg>
        <pc:spChg chg="mod">
          <ac:chgData name="G.P_ESPEC6" userId="a2550c1c-b749-43f0-b917-1caed003241e" providerId="ADAL" clId="{EA856765-6C8D-44A5-90EB-9145E939CCC9}" dt="2024-03-28T15:57:44.472" v="158"/>
          <ac:spMkLst>
            <pc:docMk/>
            <pc:sldMk cId="1775267979" sldId="415"/>
            <ac:spMk id="112" creationId="{AF5A9B57-35AD-529D-3F18-277110F7A617}"/>
          </ac:spMkLst>
        </pc:spChg>
        <pc:spChg chg="mod">
          <ac:chgData name="G.P_ESPEC6" userId="a2550c1c-b749-43f0-b917-1caed003241e" providerId="ADAL" clId="{EA856765-6C8D-44A5-90EB-9145E939CCC9}" dt="2024-03-28T15:57:44.472" v="158"/>
          <ac:spMkLst>
            <pc:docMk/>
            <pc:sldMk cId="1775267979" sldId="415"/>
            <ac:spMk id="113" creationId="{B8269490-2CB9-F5E8-38CB-A7A7CB2C2AF9}"/>
          </ac:spMkLst>
        </pc:spChg>
        <pc:spChg chg="mod">
          <ac:chgData name="G.P_ESPEC6" userId="a2550c1c-b749-43f0-b917-1caed003241e" providerId="ADAL" clId="{EA856765-6C8D-44A5-90EB-9145E939CCC9}" dt="2024-03-28T15:57:44.472" v="158"/>
          <ac:spMkLst>
            <pc:docMk/>
            <pc:sldMk cId="1775267979" sldId="415"/>
            <ac:spMk id="114" creationId="{00D4DF70-20B2-C98B-4700-C9CFD6A13366}"/>
          </ac:spMkLst>
        </pc:spChg>
        <pc:spChg chg="mod">
          <ac:chgData name="G.P_ESPEC6" userId="a2550c1c-b749-43f0-b917-1caed003241e" providerId="ADAL" clId="{EA856765-6C8D-44A5-90EB-9145E939CCC9}" dt="2024-03-28T16:16:52.133" v="426" actId="207"/>
          <ac:spMkLst>
            <pc:docMk/>
            <pc:sldMk cId="1775267979" sldId="415"/>
            <ac:spMk id="115" creationId="{ABABADD9-A479-58A2-1B32-0DCF38B4ADB8}"/>
          </ac:spMkLst>
        </pc:spChg>
        <pc:spChg chg="mod">
          <ac:chgData name="G.P_ESPEC6" userId="a2550c1c-b749-43f0-b917-1caed003241e" providerId="ADAL" clId="{EA856765-6C8D-44A5-90EB-9145E939CCC9}" dt="2024-03-28T15:57:44.472" v="158"/>
          <ac:spMkLst>
            <pc:docMk/>
            <pc:sldMk cId="1775267979" sldId="415"/>
            <ac:spMk id="116" creationId="{43463EAB-3FCE-C06E-AC74-F13CE23D7E5F}"/>
          </ac:spMkLst>
        </pc:spChg>
        <pc:spChg chg="mod">
          <ac:chgData name="G.P_ESPEC6" userId="a2550c1c-b749-43f0-b917-1caed003241e" providerId="ADAL" clId="{EA856765-6C8D-44A5-90EB-9145E939CCC9}" dt="2024-03-28T15:57:44.472" v="158"/>
          <ac:spMkLst>
            <pc:docMk/>
            <pc:sldMk cId="1775267979" sldId="415"/>
            <ac:spMk id="117" creationId="{B1808163-60D8-3F22-229E-4BA85D218E95}"/>
          </ac:spMkLst>
        </pc:spChg>
        <pc:spChg chg="mod">
          <ac:chgData name="G.P_ESPEC6" userId="a2550c1c-b749-43f0-b917-1caed003241e" providerId="ADAL" clId="{EA856765-6C8D-44A5-90EB-9145E939CCC9}" dt="2024-03-28T15:57:44.472" v="158"/>
          <ac:spMkLst>
            <pc:docMk/>
            <pc:sldMk cId="1775267979" sldId="415"/>
            <ac:spMk id="118" creationId="{A0D609AF-EDA9-9A3C-CD66-81D6094B8C58}"/>
          </ac:spMkLst>
        </pc:spChg>
        <pc:spChg chg="mod">
          <ac:chgData name="G.P_ESPEC6" userId="a2550c1c-b749-43f0-b917-1caed003241e" providerId="ADAL" clId="{EA856765-6C8D-44A5-90EB-9145E939CCC9}" dt="2024-03-28T15:57:44.472" v="158"/>
          <ac:spMkLst>
            <pc:docMk/>
            <pc:sldMk cId="1775267979" sldId="415"/>
            <ac:spMk id="119" creationId="{61890BA3-8FCB-772A-789C-DDD17422A8DC}"/>
          </ac:spMkLst>
        </pc:spChg>
        <pc:spChg chg="mod">
          <ac:chgData name="G.P_ESPEC6" userId="a2550c1c-b749-43f0-b917-1caed003241e" providerId="ADAL" clId="{EA856765-6C8D-44A5-90EB-9145E939CCC9}" dt="2024-03-28T15:57:44.472" v="158"/>
          <ac:spMkLst>
            <pc:docMk/>
            <pc:sldMk cId="1775267979" sldId="415"/>
            <ac:spMk id="120" creationId="{1FC7B29A-9ECE-93EF-4011-8A08E2182572}"/>
          </ac:spMkLst>
        </pc:spChg>
        <pc:grpChg chg="add mod">
          <ac:chgData name="G.P_ESPEC6" userId="a2550c1c-b749-43f0-b917-1caed003241e" providerId="ADAL" clId="{EA856765-6C8D-44A5-90EB-9145E939CCC9}" dt="2024-03-28T15:41:24.621" v="46"/>
          <ac:grpSpMkLst>
            <pc:docMk/>
            <pc:sldMk cId="1775267979" sldId="415"/>
            <ac:grpSpMk id="4" creationId="{90F857E5-732F-CCD5-B31C-FE1AF6C4567C}"/>
          </ac:grpSpMkLst>
        </pc:grpChg>
        <pc:grpChg chg="mod">
          <ac:chgData name="G.P_ESPEC6" userId="a2550c1c-b749-43f0-b917-1caed003241e" providerId="ADAL" clId="{EA856765-6C8D-44A5-90EB-9145E939CCC9}" dt="2024-03-28T15:41:24.621" v="46"/>
          <ac:grpSpMkLst>
            <pc:docMk/>
            <pc:sldMk cId="1775267979" sldId="415"/>
            <ac:grpSpMk id="5" creationId="{81135C56-6A95-DD51-CF66-5A4D8BFB349F}"/>
          </ac:grpSpMkLst>
        </pc:grpChg>
        <pc:grpChg chg="mod">
          <ac:chgData name="G.P_ESPEC6" userId="a2550c1c-b749-43f0-b917-1caed003241e" providerId="ADAL" clId="{EA856765-6C8D-44A5-90EB-9145E939CCC9}" dt="2024-03-28T15:41:24.621" v="46"/>
          <ac:grpSpMkLst>
            <pc:docMk/>
            <pc:sldMk cId="1775267979" sldId="415"/>
            <ac:grpSpMk id="8" creationId="{3AB9A49B-F5AD-AB47-CABF-CED204484257}"/>
          </ac:grpSpMkLst>
        </pc:grpChg>
        <pc:grpChg chg="mod">
          <ac:chgData name="G.P_ESPEC6" userId="a2550c1c-b749-43f0-b917-1caed003241e" providerId="ADAL" clId="{EA856765-6C8D-44A5-90EB-9145E939CCC9}" dt="2024-03-28T15:41:24.621" v="46"/>
          <ac:grpSpMkLst>
            <pc:docMk/>
            <pc:sldMk cId="1775267979" sldId="415"/>
            <ac:grpSpMk id="9" creationId="{46C6C153-038C-44A2-35C4-8904E971EDF3}"/>
          </ac:grpSpMkLst>
        </pc:grpChg>
        <pc:grpChg chg="mod">
          <ac:chgData name="G.P_ESPEC6" userId="a2550c1c-b749-43f0-b917-1caed003241e" providerId="ADAL" clId="{EA856765-6C8D-44A5-90EB-9145E939CCC9}" dt="2024-03-28T15:41:24.621" v="46"/>
          <ac:grpSpMkLst>
            <pc:docMk/>
            <pc:sldMk cId="1775267979" sldId="415"/>
            <ac:grpSpMk id="10" creationId="{64A3C9DE-E49D-1283-3F39-A48B6FEFA930}"/>
          </ac:grpSpMkLst>
        </pc:grpChg>
        <pc:grpChg chg="mod">
          <ac:chgData name="G.P_ESPEC6" userId="a2550c1c-b749-43f0-b917-1caed003241e" providerId="ADAL" clId="{EA856765-6C8D-44A5-90EB-9145E939CCC9}" dt="2024-03-28T15:41:24.621" v="46"/>
          <ac:grpSpMkLst>
            <pc:docMk/>
            <pc:sldMk cId="1775267979" sldId="415"/>
            <ac:grpSpMk id="11" creationId="{A356B3CD-4E5F-0FA4-E1BE-3BB05815D6B4}"/>
          </ac:grpSpMkLst>
        </pc:grpChg>
        <pc:grpChg chg="mod">
          <ac:chgData name="G.P_ESPEC6" userId="a2550c1c-b749-43f0-b917-1caed003241e" providerId="ADAL" clId="{EA856765-6C8D-44A5-90EB-9145E939CCC9}" dt="2024-03-28T15:41:24.621" v="46"/>
          <ac:grpSpMkLst>
            <pc:docMk/>
            <pc:sldMk cId="1775267979" sldId="415"/>
            <ac:grpSpMk id="12" creationId="{86DDC41B-0F90-1599-E716-7C055F397749}"/>
          </ac:grpSpMkLst>
        </pc:grpChg>
        <pc:grpChg chg="mod">
          <ac:chgData name="G.P_ESPEC6" userId="a2550c1c-b749-43f0-b917-1caed003241e" providerId="ADAL" clId="{EA856765-6C8D-44A5-90EB-9145E939CCC9}" dt="2024-03-28T15:41:24.621" v="46"/>
          <ac:grpSpMkLst>
            <pc:docMk/>
            <pc:sldMk cId="1775267979" sldId="415"/>
            <ac:grpSpMk id="13" creationId="{B6E2592B-AE8F-27F7-C159-566F2F137049}"/>
          </ac:grpSpMkLst>
        </pc:grpChg>
        <pc:grpChg chg="add mod">
          <ac:chgData name="G.P_ESPEC6" userId="a2550c1c-b749-43f0-b917-1caed003241e" providerId="ADAL" clId="{EA856765-6C8D-44A5-90EB-9145E939CCC9}" dt="2024-03-28T15:57:44.472" v="158"/>
          <ac:grpSpMkLst>
            <pc:docMk/>
            <pc:sldMk cId="1775267979" sldId="415"/>
            <ac:grpSpMk id="65" creationId="{59B118CF-8D41-81A3-CFDD-FE181427E357}"/>
          </ac:grpSpMkLst>
        </pc:grpChg>
        <pc:grpChg chg="mod">
          <ac:chgData name="G.P_ESPEC6" userId="a2550c1c-b749-43f0-b917-1caed003241e" providerId="ADAL" clId="{EA856765-6C8D-44A5-90EB-9145E939CCC9}" dt="2024-03-28T15:57:44.472" v="158"/>
          <ac:grpSpMkLst>
            <pc:docMk/>
            <pc:sldMk cId="1775267979" sldId="415"/>
            <ac:grpSpMk id="66" creationId="{73437948-9C56-59B1-6B8A-C22E6CAEE35D}"/>
          </ac:grpSpMkLst>
        </pc:grpChg>
        <pc:grpChg chg="mod">
          <ac:chgData name="G.P_ESPEC6" userId="a2550c1c-b749-43f0-b917-1caed003241e" providerId="ADAL" clId="{EA856765-6C8D-44A5-90EB-9145E939CCC9}" dt="2024-03-28T15:57:44.472" v="158"/>
          <ac:grpSpMkLst>
            <pc:docMk/>
            <pc:sldMk cId="1775267979" sldId="415"/>
            <ac:grpSpMk id="69" creationId="{79CF5519-F642-9FAC-91D3-D33E7D651504}"/>
          </ac:grpSpMkLst>
        </pc:grpChg>
        <pc:grpChg chg="mod">
          <ac:chgData name="G.P_ESPEC6" userId="a2550c1c-b749-43f0-b917-1caed003241e" providerId="ADAL" clId="{EA856765-6C8D-44A5-90EB-9145E939CCC9}" dt="2024-03-28T15:57:44.472" v="158"/>
          <ac:grpSpMkLst>
            <pc:docMk/>
            <pc:sldMk cId="1775267979" sldId="415"/>
            <ac:grpSpMk id="70" creationId="{841739C5-3AEF-1E61-D676-96263CBC71F5}"/>
          </ac:grpSpMkLst>
        </pc:grpChg>
        <pc:grpChg chg="mod">
          <ac:chgData name="G.P_ESPEC6" userId="a2550c1c-b749-43f0-b917-1caed003241e" providerId="ADAL" clId="{EA856765-6C8D-44A5-90EB-9145E939CCC9}" dt="2024-03-28T15:57:44.472" v="158"/>
          <ac:grpSpMkLst>
            <pc:docMk/>
            <pc:sldMk cId="1775267979" sldId="415"/>
            <ac:grpSpMk id="71" creationId="{40F1EEA1-514E-3AC8-2DF0-F55DA09B163E}"/>
          </ac:grpSpMkLst>
        </pc:grpChg>
        <pc:grpChg chg="mod">
          <ac:chgData name="G.P_ESPEC6" userId="a2550c1c-b749-43f0-b917-1caed003241e" providerId="ADAL" clId="{EA856765-6C8D-44A5-90EB-9145E939CCC9}" dt="2024-03-28T15:57:44.472" v="158"/>
          <ac:grpSpMkLst>
            <pc:docMk/>
            <pc:sldMk cId="1775267979" sldId="415"/>
            <ac:grpSpMk id="72" creationId="{E603019E-67AE-4B56-3F02-4F6313F9E352}"/>
          </ac:grpSpMkLst>
        </pc:grpChg>
        <pc:grpChg chg="mod">
          <ac:chgData name="G.P_ESPEC6" userId="a2550c1c-b749-43f0-b917-1caed003241e" providerId="ADAL" clId="{EA856765-6C8D-44A5-90EB-9145E939CCC9}" dt="2024-03-28T15:57:44.472" v="158"/>
          <ac:grpSpMkLst>
            <pc:docMk/>
            <pc:sldMk cId="1775267979" sldId="415"/>
            <ac:grpSpMk id="73" creationId="{3751DA07-A46F-C315-9233-64421D9B7708}"/>
          </ac:grpSpMkLst>
        </pc:grpChg>
        <pc:grpChg chg="mod">
          <ac:chgData name="G.P_ESPEC6" userId="a2550c1c-b749-43f0-b917-1caed003241e" providerId="ADAL" clId="{EA856765-6C8D-44A5-90EB-9145E939CCC9}" dt="2024-03-28T15:57:44.472" v="158"/>
          <ac:grpSpMkLst>
            <pc:docMk/>
            <pc:sldMk cId="1775267979" sldId="415"/>
            <ac:grpSpMk id="74" creationId="{A97AEA9C-C4D8-FD26-2F07-97BCBD23E13E}"/>
          </ac:grpSpMkLst>
        </pc:grpChg>
        <pc:picChg chg="del">
          <ac:chgData name="G.P_ESPEC6" userId="a2550c1c-b749-43f0-b917-1caed003241e" providerId="ADAL" clId="{EA856765-6C8D-44A5-90EB-9145E939CCC9}" dt="2024-03-28T15:53:02.093" v="138" actId="478"/>
          <ac:picMkLst>
            <pc:docMk/>
            <pc:sldMk cId="1775267979" sldId="415"/>
            <ac:picMk id="2" creationId="{BA8FABFB-D79E-41CE-9CF4-2EAE3103211B}"/>
          </ac:picMkLst>
        </pc:picChg>
        <pc:picChg chg="add mod">
          <ac:chgData name="G.P_ESPEC6" userId="a2550c1c-b749-43f0-b917-1caed003241e" providerId="ADAL" clId="{EA856765-6C8D-44A5-90EB-9145E939CCC9}" dt="2024-03-28T15:41:24.621" v="46"/>
          <ac:picMkLst>
            <pc:docMk/>
            <pc:sldMk cId="1775267979" sldId="415"/>
            <ac:picMk id="60" creationId="{8245AAC4-7334-84E4-F9DF-C993C700490D}"/>
          </ac:picMkLst>
        </pc:picChg>
        <pc:picChg chg="add mod">
          <ac:chgData name="G.P_ESPEC6" userId="a2550c1c-b749-43f0-b917-1caed003241e" providerId="ADAL" clId="{EA856765-6C8D-44A5-90EB-9145E939CCC9}" dt="2024-03-28T15:56:38.342" v="153"/>
          <ac:picMkLst>
            <pc:docMk/>
            <pc:sldMk cId="1775267979" sldId="415"/>
            <ac:picMk id="62" creationId="{C20F470D-9771-5D0C-0867-E7084D86C7A7}"/>
          </ac:picMkLst>
        </pc:picChg>
        <pc:picChg chg="add mod">
          <ac:chgData name="G.P_ESPEC6" userId="a2550c1c-b749-43f0-b917-1caed003241e" providerId="ADAL" clId="{EA856765-6C8D-44A5-90EB-9145E939CCC9}" dt="2024-03-28T15:56:46.325" v="154"/>
          <ac:picMkLst>
            <pc:docMk/>
            <pc:sldMk cId="1775267979" sldId="415"/>
            <ac:picMk id="63" creationId="{06FFCE2E-FA05-ED9A-A67F-9F1D1B245BE9}"/>
          </ac:picMkLst>
        </pc:picChg>
        <pc:picChg chg="add mod">
          <ac:chgData name="G.P_ESPEC6" userId="a2550c1c-b749-43f0-b917-1caed003241e" providerId="ADAL" clId="{EA856765-6C8D-44A5-90EB-9145E939CCC9}" dt="2024-03-28T15:57:44.472" v="158"/>
          <ac:picMkLst>
            <pc:docMk/>
            <pc:sldMk cId="1775267979" sldId="415"/>
            <ac:picMk id="121" creationId="{7E947878-483A-7303-4000-4CAC2D50B886}"/>
          </ac:picMkLst>
        </pc:picChg>
      </pc:sldChg>
      <pc:sldChg chg="addSp delSp modSp add mod">
        <pc:chgData name="G.P_ESPEC6" userId="a2550c1c-b749-43f0-b917-1caed003241e" providerId="ADAL" clId="{EA856765-6C8D-44A5-90EB-9145E939CCC9}" dt="2024-03-28T16:20:35.834" v="454" actId="113"/>
        <pc:sldMkLst>
          <pc:docMk/>
          <pc:sldMk cId="1202880881" sldId="416"/>
        </pc:sldMkLst>
        <pc:spChg chg="add mod">
          <ac:chgData name="G.P_ESPEC6" userId="a2550c1c-b749-43f0-b917-1caed003241e" providerId="ADAL" clId="{EA856765-6C8D-44A5-90EB-9145E939CCC9}" dt="2024-03-28T16:10:21.076" v="330" actId="1076"/>
          <ac:spMkLst>
            <pc:docMk/>
            <pc:sldMk cId="1202880881" sldId="416"/>
            <ac:spMk id="2" creationId="{F65E3B0B-1A2B-CDBA-42EE-0C0B0B294B73}"/>
          </ac:spMkLst>
        </pc:spChg>
        <pc:spChg chg="add del mod">
          <ac:chgData name="G.P_ESPEC6" userId="a2550c1c-b749-43f0-b917-1caed003241e" providerId="ADAL" clId="{EA856765-6C8D-44A5-90EB-9145E939CCC9}" dt="2024-03-28T16:04:51.051" v="183" actId="478"/>
          <ac:spMkLst>
            <pc:docMk/>
            <pc:sldMk cId="1202880881" sldId="416"/>
            <ac:spMk id="3" creationId="{6C6106FD-047F-5A61-DDA5-893E5D43698C}"/>
          </ac:spMkLst>
        </pc:spChg>
        <pc:spChg chg="add mod">
          <ac:chgData name="G.P_ESPEC6" userId="a2550c1c-b749-43f0-b917-1caed003241e" providerId="ADAL" clId="{EA856765-6C8D-44A5-90EB-9145E939CCC9}" dt="2024-03-28T16:10:56.476" v="335" actId="1076"/>
          <ac:spMkLst>
            <pc:docMk/>
            <pc:sldMk cId="1202880881" sldId="416"/>
            <ac:spMk id="4" creationId="{49729022-5BDF-62DF-2578-DF090174188B}"/>
          </ac:spMkLst>
        </pc:spChg>
        <pc:spChg chg="add del mod">
          <ac:chgData name="G.P_ESPEC6" userId="a2550c1c-b749-43f0-b917-1caed003241e" providerId="ADAL" clId="{EA856765-6C8D-44A5-90EB-9145E939CCC9}" dt="2024-03-28T16:05:44.482" v="188" actId="478"/>
          <ac:spMkLst>
            <pc:docMk/>
            <pc:sldMk cId="1202880881" sldId="416"/>
            <ac:spMk id="5" creationId="{73DA9E07-5CC9-43D1-9F05-6A79F647E936}"/>
          </ac:spMkLst>
        </pc:spChg>
        <pc:spChg chg="add del mod">
          <ac:chgData name="G.P_ESPEC6" userId="a2550c1c-b749-43f0-b917-1caed003241e" providerId="ADAL" clId="{EA856765-6C8D-44A5-90EB-9145E939CCC9}" dt="2024-03-28T16:17:29.127" v="433" actId="478"/>
          <ac:spMkLst>
            <pc:docMk/>
            <pc:sldMk cId="1202880881" sldId="416"/>
            <ac:spMk id="6" creationId="{E1EB2689-4054-7D93-F4C0-3DB5FE484120}"/>
          </ac:spMkLst>
        </pc:spChg>
        <pc:spChg chg="add del mod">
          <ac:chgData name="G.P_ESPEC6" userId="a2550c1c-b749-43f0-b917-1caed003241e" providerId="ADAL" clId="{EA856765-6C8D-44A5-90EB-9145E939CCC9}" dt="2024-03-28T16:09:34.647" v="324" actId="478"/>
          <ac:spMkLst>
            <pc:docMk/>
            <pc:sldMk cId="1202880881" sldId="416"/>
            <ac:spMk id="7" creationId="{12A894F4-105E-6914-657A-A311293F287B}"/>
          </ac:spMkLst>
        </pc:spChg>
        <pc:spChg chg="add mod">
          <ac:chgData name="G.P_ESPEC6" userId="a2550c1c-b749-43f0-b917-1caed003241e" providerId="ADAL" clId="{EA856765-6C8D-44A5-90EB-9145E939CCC9}" dt="2024-03-28T16:10:47.994" v="334" actId="1076"/>
          <ac:spMkLst>
            <pc:docMk/>
            <pc:sldMk cId="1202880881" sldId="416"/>
            <ac:spMk id="8" creationId="{462EC24A-AC00-F8EA-9996-E09AD70D4B09}"/>
          </ac:spMkLst>
        </pc:spChg>
        <pc:spChg chg="add mod">
          <ac:chgData name="G.P_ESPEC6" userId="a2550c1c-b749-43f0-b917-1caed003241e" providerId="ADAL" clId="{EA856765-6C8D-44A5-90EB-9145E939CCC9}" dt="2024-03-28T16:12:21.870" v="337" actId="113"/>
          <ac:spMkLst>
            <pc:docMk/>
            <pc:sldMk cId="1202880881" sldId="416"/>
            <ac:spMk id="11" creationId="{2110EEDE-FA89-01FD-3025-6D35950AD9AE}"/>
          </ac:spMkLst>
        </pc:spChg>
        <pc:spChg chg="add mod">
          <ac:chgData name="G.P_ESPEC6" userId="a2550c1c-b749-43f0-b917-1caed003241e" providerId="ADAL" clId="{EA856765-6C8D-44A5-90EB-9145E939CCC9}" dt="2024-03-28T16:05:19.553" v="185" actId="164"/>
          <ac:spMkLst>
            <pc:docMk/>
            <pc:sldMk cId="1202880881" sldId="416"/>
            <ac:spMk id="12" creationId="{DD46C390-93CD-A3F7-2F67-2F2ED5142A87}"/>
          </ac:spMkLst>
        </pc:spChg>
        <pc:spChg chg="add mod">
          <ac:chgData name="G.P_ESPEC6" userId="a2550c1c-b749-43f0-b917-1caed003241e" providerId="ADAL" clId="{EA856765-6C8D-44A5-90EB-9145E939CCC9}" dt="2024-03-28T16:05:19.553" v="185" actId="164"/>
          <ac:spMkLst>
            <pc:docMk/>
            <pc:sldMk cId="1202880881" sldId="416"/>
            <ac:spMk id="13" creationId="{089C27C4-0BE7-BD3B-1194-85355D460B37}"/>
          </ac:spMkLst>
        </pc:spChg>
        <pc:spChg chg="add mod">
          <ac:chgData name="G.P_ESPEC6" userId="a2550c1c-b749-43f0-b917-1caed003241e" providerId="ADAL" clId="{EA856765-6C8D-44A5-90EB-9145E939CCC9}" dt="2024-03-28T16:06:13.523" v="193" actId="164"/>
          <ac:spMkLst>
            <pc:docMk/>
            <pc:sldMk cId="1202880881" sldId="416"/>
            <ac:spMk id="15" creationId="{4B9A031B-AD68-BD66-E075-D87BD0389865}"/>
          </ac:spMkLst>
        </pc:spChg>
        <pc:spChg chg="add mod">
          <ac:chgData name="G.P_ESPEC6" userId="a2550c1c-b749-43f0-b917-1caed003241e" providerId="ADAL" clId="{EA856765-6C8D-44A5-90EB-9145E939CCC9}" dt="2024-03-28T16:06:13.523" v="193" actId="164"/>
          <ac:spMkLst>
            <pc:docMk/>
            <pc:sldMk cId="1202880881" sldId="416"/>
            <ac:spMk id="16" creationId="{0E11F076-F41E-F4F5-2455-0BB27B1AE35F}"/>
          </ac:spMkLst>
        </pc:spChg>
        <pc:spChg chg="add mod">
          <ac:chgData name="G.P_ESPEC6" userId="a2550c1c-b749-43f0-b917-1caed003241e" providerId="ADAL" clId="{EA856765-6C8D-44A5-90EB-9145E939CCC9}" dt="2024-03-28T16:06:44.090" v="198" actId="164"/>
          <ac:spMkLst>
            <pc:docMk/>
            <pc:sldMk cId="1202880881" sldId="416"/>
            <ac:spMk id="18" creationId="{3BA188F8-B723-CF15-1679-0937AFB15DD3}"/>
          </ac:spMkLst>
        </pc:spChg>
        <pc:spChg chg="add mod">
          <ac:chgData name="G.P_ESPEC6" userId="a2550c1c-b749-43f0-b917-1caed003241e" providerId="ADAL" clId="{EA856765-6C8D-44A5-90EB-9145E939CCC9}" dt="2024-03-28T16:06:44.090" v="198" actId="164"/>
          <ac:spMkLst>
            <pc:docMk/>
            <pc:sldMk cId="1202880881" sldId="416"/>
            <ac:spMk id="19" creationId="{639FB67D-33A7-1EB1-10D7-BCBB9843CDDA}"/>
          </ac:spMkLst>
        </pc:spChg>
        <pc:spChg chg="add mod">
          <ac:chgData name="G.P_ESPEC6" userId="a2550c1c-b749-43f0-b917-1caed003241e" providerId="ADAL" clId="{EA856765-6C8D-44A5-90EB-9145E939CCC9}" dt="2024-03-28T16:06:44.090" v="198" actId="164"/>
          <ac:spMkLst>
            <pc:docMk/>
            <pc:sldMk cId="1202880881" sldId="416"/>
            <ac:spMk id="20" creationId="{D2A1A4D2-F1CF-1D7B-790A-1BC1C1636133}"/>
          </ac:spMkLst>
        </pc:spChg>
        <pc:spChg chg="add mod">
          <ac:chgData name="G.P_ESPEC6" userId="a2550c1c-b749-43f0-b917-1caed003241e" providerId="ADAL" clId="{EA856765-6C8D-44A5-90EB-9145E939CCC9}" dt="2024-03-28T16:07:44.953" v="205" actId="164"/>
          <ac:spMkLst>
            <pc:docMk/>
            <pc:sldMk cId="1202880881" sldId="416"/>
            <ac:spMk id="22" creationId="{E8A63190-81A1-970E-7032-270E5FBFFE0A}"/>
          </ac:spMkLst>
        </pc:spChg>
        <pc:spChg chg="add mod">
          <ac:chgData name="G.P_ESPEC6" userId="a2550c1c-b749-43f0-b917-1caed003241e" providerId="ADAL" clId="{EA856765-6C8D-44A5-90EB-9145E939CCC9}" dt="2024-03-28T16:07:44.953" v="205" actId="164"/>
          <ac:spMkLst>
            <pc:docMk/>
            <pc:sldMk cId="1202880881" sldId="416"/>
            <ac:spMk id="23" creationId="{33857180-E6AD-0B8C-56F2-8E2E8BC6F498}"/>
          </ac:spMkLst>
        </pc:spChg>
        <pc:spChg chg="add mod">
          <ac:chgData name="G.P_ESPEC6" userId="a2550c1c-b749-43f0-b917-1caed003241e" providerId="ADAL" clId="{EA856765-6C8D-44A5-90EB-9145E939CCC9}" dt="2024-03-28T16:07:44.953" v="205" actId="164"/>
          <ac:spMkLst>
            <pc:docMk/>
            <pc:sldMk cId="1202880881" sldId="416"/>
            <ac:spMk id="24" creationId="{C9A1D350-89EE-9AC0-448E-283D1BF8BEC7}"/>
          </ac:spMkLst>
        </pc:spChg>
        <pc:spChg chg="add mod">
          <ac:chgData name="G.P_ESPEC6" userId="a2550c1c-b749-43f0-b917-1caed003241e" providerId="ADAL" clId="{EA856765-6C8D-44A5-90EB-9145E939CCC9}" dt="2024-03-28T16:07:44.953" v="205" actId="164"/>
          <ac:spMkLst>
            <pc:docMk/>
            <pc:sldMk cId="1202880881" sldId="416"/>
            <ac:spMk id="25" creationId="{4BB93A53-206E-6B9D-31B8-A3AB7E18D631}"/>
          </ac:spMkLst>
        </pc:spChg>
        <pc:spChg chg="add mod">
          <ac:chgData name="G.P_ESPEC6" userId="a2550c1c-b749-43f0-b917-1caed003241e" providerId="ADAL" clId="{EA856765-6C8D-44A5-90EB-9145E939CCC9}" dt="2024-03-28T16:13:28.169" v="347" actId="14100"/>
          <ac:spMkLst>
            <pc:docMk/>
            <pc:sldMk cId="1202880881" sldId="416"/>
            <ac:spMk id="27" creationId="{15538C5D-F537-04E6-856C-1119E4D2E3AD}"/>
          </ac:spMkLst>
        </pc:spChg>
        <pc:spChg chg="add mod">
          <ac:chgData name="G.P_ESPEC6" userId="a2550c1c-b749-43f0-b917-1caed003241e" providerId="ADAL" clId="{EA856765-6C8D-44A5-90EB-9145E939CCC9}" dt="2024-03-28T16:20:35.834" v="454" actId="113"/>
          <ac:spMkLst>
            <pc:docMk/>
            <pc:sldMk cId="1202880881" sldId="416"/>
            <ac:spMk id="29" creationId="{1844988C-CE0F-E066-DCDA-3C9E3AEF96EE}"/>
          </ac:spMkLst>
        </pc:spChg>
        <pc:spChg chg="add mod">
          <ac:chgData name="G.P_ESPEC6" userId="a2550c1c-b749-43f0-b917-1caed003241e" providerId="ADAL" clId="{EA856765-6C8D-44A5-90EB-9145E939CCC9}" dt="2024-03-28T16:18:31.572" v="444" actId="1076"/>
          <ac:spMkLst>
            <pc:docMk/>
            <pc:sldMk cId="1202880881" sldId="416"/>
            <ac:spMk id="30" creationId="{540DBFE5-CF25-0987-6F26-8B7D3E7D2970}"/>
          </ac:spMkLst>
        </pc:spChg>
        <pc:spChg chg="add mod">
          <ac:chgData name="G.P_ESPEC6" userId="a2550c1c-b749-43f0-b917-1caed003241e" providerId="ADAL" clId="{EA856765-6C8D-44A5-90EB-9145E939CCC9}" dt="2024-03-28T16:19:21.226" v="447" actId="164"/>
          <ac:spMkLst>
            <pc:docMk/>
            <pc:sldMk cId="1202880881" sldId="416"/>
            <ac:spMk id="31" creationId="{C0A7E8F9-372F-A0AD-1AEF-1D100C226433}"/>
          </ac:spMkLst>
        </pc:spChg>
        <pc:spChg chg="add mod">
          <ac:chgData name="G.P_ESPEC6" userId="a2550c1c-b749-43f0-b917-1caed003241e" providerId="ADAL" clId="{EA856765-6C8D-44A5-90EB-9145E939CCC9}" dt="2024-03-28T16:19:21.226" v="447" actId="164"/>
          <ac:spMkLst>
            <pc:docMk/>
            <pc:sldMk cId="1202880881" sldId="416"/>
            <ac:spMk id="32" creationId="{46F23315-7984-AF83-8ACC-E9391C1C2641}"/>
          </ac:spMkLst>
        </pc:spChg>
        <pc:spChg chg="add mod">
          <ac:chgData name="G.P_ESPEC6" userId="a2550c1c-b749-43f0-b917-1caed003241e" providerId="ADAL" clId="{EA856765-6C8D-44A5-90EB-9145E939CCC9}" dt="2024-03-28T16:19:21.226" v="447" actId="164"/>
          <ac:spMkLst>
            <pc:docMk/>
            <pc:sldMk cId="1202880881" sldId="416"/>
            <ac:spMk id="33" creationId="{6E4E407B-BD8E-3543-0C11-DADD2BA58B8D}"/>
          </ac:spMkLst>
        </pc:spChg>
        <pc:spChg chg="add mod">
          <ac:chgData name="G.P_ESPEC6" userId="a2550c1c-b749-43f0-b917-1caed003241e" providerId="ADAL" clId="{EA856765-6C8D-44A5-90EB-9145E939CCC9}" dt="2024-03-28T16:20:13.214" v="453" actId="14100"/>
          <ac:spMkLst>
            <pc:docMk/>
            <pc:sldMk cId="1202880881" sldId="416"/>
            <ac:spMk id="34" creationId="{38A1527D-A386-6EAE-A62A-2885E477EC2C}"/>
          </ac:spMkLst>
        </pc:spChg>
        <pc:grpChg chg="add del mod">
          <ac:chgData name="G.P_ESPEC6" userId="a2550c1c-b749-43f0-b917-1caed003241e" providerId="ADAL" clId="{EA856765-6C8D-44A5-90EB-9145E939CCC9}" dt="2024-03-28T16:06:29.895" v="196" actId="478"/>
          <ac:grpSpMkLst>
            <pc:docMk/>
            <pc:sldMk cId="1202880881" sldId="416"/>
            <ac:grpSpMk id="14" creationId="{D84B7052-4564-9F83-7845-5B6FBD1602E9}"/>
          </ac:grpSpMkLst>
        </pc:grpChg>
        <pc:grpChg chg="add del mod">
          <ac:chgData name="G.P_ESPEC6" userId="a2550c1c-b749-43f0-b917-1caed003241e" providerId="ADAL" clId="{EA856765-6C8D-44A5-90EB-9145E939CCC9}" dt="2024-03-28T16:06:28.386" v="195" actId="478"/>
          <ac:grpSpMkLst>
            <pc:docMk/>
            <pc:sldMk cId="1202880881" sldId="416"/>
            <ac:grpSpMk id="17" creationId="{6D906ECE-389E-492B-F7D6-8F9BF5A8E447}"/>
          </ac:grpSpMkLst>
        </pc:grpChg>
        <pc:grpChg chg="add del mod">
          <ac:chgData name="G.P_ESPEC6" userId="a2550c1c-b749-43f0-b917-1caed003241e" providerId="ADAL" clId="{EA856765-6C8D-44A5-90EB-9145E939CCC9}" dt="2024-03-28T16:07:46.906" v="206" actId="478"/>
          <ac:grpSpMkLst>
            <pc:docMk/>
            <pc:sldMk cId="1202880881" sldId="416"/>
            <ac:grpSpMk id="21" creationId="{6402755C-A586-2018-56AB-C258F8CA39FC}"/>
          </ac:grpSpMkLst>
        </pc:grpChg>
        <pc:grpChg chg="add mod">
          <ac:chgData name="G.P_ESPEC6" userId="a2550c1c-b749-43f0-b917-1caed003241e" providerId="ADAL" clId="{EA856765-6C8D-44A5-90EB-9145E939CCC9}" dt="2024-03-28T16:10:56.476" v="335" actId="1076"/>
          <ac:grpSpMkLst>
            <pc:docMk/>
            <pc:sldMk cId="1202880881" sldId="416"/>
            <ac:grpSpMk id="26" creationId="{AE4A8051-9B2C-6A63-4B7E-83A92D40E25A}"/>
          </ac:grpSpMkLst>
        </pc:grpChg>
        <pc:grpChg chg="add mod">
          <ac:chgData name="G.P_ESPEC6" userId="a2550c1c-b749-43f0-b917-1caed003241e" providerId="ADAL" clId="{EA856765-6C8D-44A5-90EB-9145E939CCC9}" dt="2024-03-28T16:20:03.685" v="452" actId="1076"/>
          <ac:grpSpMkLst>
            <pc:docMk/>
            <pc:sldMk cId="1202880881" sldId="416"/>
            <ac:grpSpMk id="35" creationId="{539C9344-A89C-4710-DB41-2F66C51CDEED}"/>
          </ac:grpSpMkLst>
        </pc:grpChg>
        <pc:picChg chg="add mod">
          <ac:chgData name="G.P_ESPEC6" userId="a2550c1c-b749-43f0-b917-1caed003241e" providerId="ADAL" clId="{EA856765-6C8D-44A5-90EB-9145E939CCC9}" dt="2024-03-28T16:10:47.994" v="334" actId="1076"/>
          <ac:picMkLst>
            <pc:docMk/>
            <pc:sldMk cId="1202880881" sldId="416"/>
            <ac:picMk id="9" creationId="{FA026E38-E28A-6D44-D53E-BF7B0DF70B6F}"/>
          </ac:picMkLst>
        </pc:picChg>
      </pc:sldChg>
      <pc:sldChg chg="addSp modSp add mod">
        <pc:chgData name="G.P_ESPEC6" userId="a2550c1c-b749-43f0-b917-1caed003241e" providerId="ADAL" clId="{EA856765-6C8D-44A5-90EB-9145E939CCC9}" dt="2024-03-28T17:41:42.601" v="797" actId="2711"/>
        <pc:sldMkLst>
          <pc:docMk/>
          <pc:sldMk cId="1046889490" sldId="417"/>
        </pc:sldMkLst>
        <pc:spChg chg="add mod">
          <ac:chgData name="G.P_ESPEC6" userId="a2550c1c-b749-43f0-b917-1caed003241e" providerId="ADAL" clId="{EA856765-6C8D-44A5-90EB-9145E939CCC9}" dt="2024-03-28T17:41:42.601" v="797" actId="2711"/>
          <ac:spMkLst>
            <pc:docMk/>
            <pc:sldMk cId="1046889490" sldId="417"/>
            <ac:spMk id="2" creationId="{C06AF4B7-B427-F807-4540-EB6EA4AFBA85}"/>
          </ac:spMkLst>
        </pc:spChg>
      </pc:sldChg>
      <pc:sldChg chg="addSp delSp modSp add mod ord replId">
        <pc:chgData name="G.P_ESPEC6" userId="a2550c1c-b749-43f0-b917-1caed003241e" providerId="ADAL" clId="{EA856765-6C8D-44A5-90EB-9145E939CCC9}" dt="2024-03-28T19:13:07.650" v="1872" actId="207"/>
        <pc:sldMkLst>
          <pc:docMk/>
          <pc:sldMk cId="1054021863" sldId="418"/>
        </pc:sldMkLst>
        <pc:spChg chg="mod">
          <ac:chgData name="G.P_ESPEC6" userId="a2550c1c-b749-43f0-b917-1caed003241e" providerId="ADAL" clId="{EA856765-6C8D-44A5-90EB-9145E939CCC9}" dt="2024-03-28T16:54:08.874" v="490"/>
          <ac:spMkLst>
            <pc:docMk/>
            <pc:sldMk cId="1054021863" sldId="418"/>
            <ac:spMk id="3" creationId="{DD1C680B-D486-50E5-0E67-098B70A5BDC9}"/>
          </ac:spMkLst>
        </pc:spChg>
        <pc:spChg chg="mod">
          <ac:chgData name="G.P_ESPEC6" userId="a2550c1c-b749-43f0-b917-1caed003241e" providerId="ADAL" clId="{EA856765-6C8D-44A5-90EB-9145E939CCC9}" dt="2024-03-28T16:54:08.874" v="490"/>
          <ac:spMkLst>
            <pc:docMk/>
            <pc:sldMk cId="1054021863" sldId="418"/>
            <ac:spMk id="4" creationId="{9AFB9047-2E51-6153-1599-D6461A01D96A}"/>
          </ac:spMkLst>
        </pc:spChg>
        <pc:spChg chg="mod">
          <ac:chgData name="G.P_ESPEC6" userId="a2550c1c-b749-43f0-b917-1caed003241e" providerId="ADAL" clId="{EA856765-6C8D-44A5-90EB-9145E939CCC9}" dt="2024-03-28T16:54:08.874" v="490"/>
          <ac:spMkLst>
            <pc:docMk/>
            <pc:sldMk cId="1054021863" sldId="418"/>
            <ac:spMk id="5" creationId="{B256A2E9-7ACB-D0C6-3BEA-46918E90E73C}"/>
          </ac:spMkLst>
        </pc:spChg>
        <pc:spChg chg="mod">
          <ac:chgData name="G.P_ESPEC6" userId="a2550c1c-b749-43f0-b917-1caed003241e" providerId="ADAL" clId="{EA856765-6C8D-44A5-90EB-9145E939CCC9}" dt="2024-03-28T16:54:08.874" v="490"/>
          <ac:spMkLst>
            <pc:docMk/>
            <pc:sldMk cId="1054021863" sldId="418"/>
            <ac:spMk id="6" creationId="{BA14FCAA-793F-8077-9686-2683F7588F48}"/>
          </ac:spMkLst>
        </pc:spChg>
        <pc:spChg chg="mod">
          <ac:chgData name="G.P_ESPEC6" userId="a2550c1c-b749-43f0-b917-1caed003241e" providerId="ADAL" clId="{EA856765-6C8D-44A5-90EB-9145E939CCC9}" dt="2024-03-28T16:54:08.874" v="490"/>
          <ac:spMkLst>
            <pc:docMk/>
            <pc:sldMk cId="1054021863" sldId="418"/>
            <ac:spMk id="7" creationId="{B064CD6F-1B28-9EA2-BBB9-4D342A883F79}"/>
          </ac:spMkLst>
        </pc:spChg>
        <pc:spChg chg="mod">
          <ac:chgData name="G.P_ESPEC6" userId="a2550c1c-b749-43f0-b917-1caed003241e" providerId="ADAL" clId="{EA856765-6C8D-44A5-90EB-9145E939CCC9}" dt="2024-03-28T16:54:08.874" v="490"/>
          <ac:spMkLst>
            <pc:docMk/>
            <pc:sldMk cId="1054021863" sldId="418"/>
            <ac:spMk id="8" creationId="{BE544868-286B-2D25-0C39-8E45AE56376E}"/>
          </ac:spMkLst>
        </pc:spChg>
        <pc:spChg chg="mod">
          <ac:chgData name="G.P_ESPEC6" userId="a2550c1c-b749-43f0-b917-1caed003241e" providerId="ADAL" clId="{EA856765-6C8D-44A5-90EB-9145E939CCC9}" dt="2024-03-28T16:54:08.874" v="490"/>
          <ac:spMkLst>
            <pc:docMk/>
            <pc:sldMk cId="1054021863" sldId="418"/>
            <ac:spMk id="9" creationId="{AB9FA910-C793-78CD-70B8-489899A29F6F}"/>
          </ac:spMkLst>
        </pc:spChg>
        <pc:spChg chg="mod">
          <ac:chgData name="G.P_ESPEC6" userId="a2550c1c-b749-43f0-b917-1caed003241e" providerId="ADAL" clId="{EA856765-6C8D-44A5-90EB-9145E939CCC9}" dt="2024-03-28T16:54:08.874" v="490"/>
          <ac:spMkLst>
            <pc:docMk/>
            <pc:sldMk cId="1054021863" sldId="418"/>
            <ac:spMk id="10" creationId="{E540B6B1-6377-8A87-D582-D1026C7E7619}"/>
          </ac:spMkLst>
        </pc:spChg>
        <pc:spChg chg="mod">
          <ac:chgData name="G.P_ESPEC6" userId="a2550c1c-b749-43f0-b917-1caed003241e" providerId="ADAL" clId="{EA856765-6C8D-44A5-90EB-9145E939CCC9}" dt="2024-03-28T16:54:08.874" v="490"/>
          <ac:spMkLst>
            <pc:docMk/>
            <pc:sldMk cId="1054021863" sldId="418"/>
            <ac:spMk id="11" creationId="{88EAF23B-96E9-EBE2-668A-52E743B01D27}"/>
          </ac:spMkLst>
        </pc:spChg>
        <pc:spChg chg="mod">
          <ac:chgData name="G.P_ESPEC6" userId="a2550c1c-b749-43f0-b917-1caed003241e" providerId="ADAL" clId="{EA856765-6C8D-44A5-90EB-9145E939CCC9}" dt="2024-03-28T16:54:08.874" v="490"/>
          <ac:spMkLst>
            <pc:docMk/>
            <pc:sldMk cId="1054021863" sldId="418"/>
            <ac:spMk id="12" creationId="{36FD9F5D-18FC-8570-3E2E-5FF129E5E99C}"/>
          </ac:spMkLst>
        </pc:spChg>
        <pc:spChg chg="mod">
          <ac:chgData name="G.P_ESPEC6" userId="a2550c1c-b749-43f0-b917-1caed003241e" providerId="ADAL" clId="{EA856765-6C8D-44A5-90EB-9145E939CCC9}" dt="2024-03-28T16:54:08.874" v="490"/>
          <ac:spMkLst>
            <pc:docMk/>
            <pc:sldMk cId="1054021863" sldId="418"/>
            <ac:spMk id="13" creationId="{99ADBCE8-372B-5952-8F50-6F29F496C473}"/>
          </ac:spMkLst>
        </pc:spChg>
        <pc:spChg chg="mod">
          <ac:chgData name="G.P_ESPEC6" userId="a2550c1c-b749-43f0-b917-1caed003241e" providerId="ADAL" clId="{EA856765-6C8D-44A5-90EB-9145E939CCC9}" dt="2024-03-28T16:54:08.874" v="490"/>
          <ac:spMkLst>
            <pc:docMk/>
            <pc:sldMk cId="1054021863" sldId="418"/>
            <ac:spMk id="14" creationId="{B8250133-8494-4B63-6611-43209737C865}"/>
          </ac:spMkLst>
        </pc:spChg>
        <pc:spChg chg="mod">
          <ac:chgData name="G.P_ESPEC6" userId="a2550c1c-b749-43f0-b917-1caed003241e" providerId="ADAL" clId="{EA856765-6C8D-44A5-90EB-9145E939CCC9}" dt="2024-03-28T16:54:08.874" v="490"/>
          <ac:spMkLst>
            <pc:docMk/>
            <pc:sldMk cId="1054021863" sldId="418"/>
            <ac:spMk id="15" creationId="{5DBC083F-EC6C-4451-6A11-81CF02266666}"/>
          </ac:spMkLst>
        </pc:spChg>
        <pc:spChg chg="mod">
          <ac:chgData name="G.P_ESPEC6" userId="a2550c1c-b749-43f0-b917-1caed003241e" providerId="ADAL" clId="{EA856765-6C8D-44A5-90EB-9145E939CCC9}" dt="2024-03-28T16:54:08.874" v="490"/>
          <ac:spMkLst>
            <pc:docMk/>
            <pc:sldMk cId="1054021863" sldId="418"/>
            <ac:spMk id="16" creationId="{459A72E7-5B8A-5DB5-646C-081A64B16525}"/>
          </ac:spMkLst>
        </pc:spChg>
        <pc:spChg chg="mod">
          <ac:chgData name="G.P_ESPEC6" userId="a2550c1c-b749-43f0-b917-1caed003241e" providerId="ADAL" clId="{EA856765-6C8D-44A5-90EB-9145E939CCC9}" dt="2024-03-28T16:54:08.874" v="490"/>
          <ac:spMkLst>
            <pc:docMk/>
            <pc:sldMk cId="1054021863" sldId="418"/>
            <ac:spMk id="17" creationId="{BCB55AAB-DA02-8DD2-CBBD-0A9DC85CB097}"/>
          </ac:spMkLst>
        </pc:spChg>
        <pc:spChg chg="mod">
          <ac:chgData name="G.P_ESPEC6" userId="a2550c1c-b749-43f0-b917-1caed003241e" providerId="ADAL" clId="{EA856765-6C8D-44A5-90EB-9145E939CCC9}" dt="2024-03-28T16:54:08.874" v="490"/>
          <ac:spMkLst>
            <pc:docMk/>
            <pc:sldMk cId="1054021863" sldId="418"/>
            <ac:spMk id="18" creationId="{C209BB92-5F64-BDDA-93AB-3D62AD86F444}"/>
          </ac:spMkLst>
        </pc:spChg>
        <pc:spChg chg="mod">
          <ac:chgData name="G.P_ESPEC6" userId="a2550c1c-b749-43f0-b917-1caed003241e" providerId="ADAL" clId="{EA856765-6C8D-44A5-90EB-9145E939CCC9}" dt="2024-03-28T16:54:08.874" v="490"/>
          <ac:spMkLst>
            <pc:docMk/>
            <pc:sldMk cId="1054021863" sldId="418"/>
            <ac:spMk id="19" creationId="{D998E72F-C389-B0AF-EB23-1E1F74E721CD}"/>
          </ac:spMkLst>
        </pc:spChg>
        <pc:spChg chg="mod">
          <ac:chgData name="G.P_ESPEC6" userId="a2550c1c-b749-43f0-b917-1caed003241e" providerId="ADAL" clId="{EA856765-6C8D-44A5-90EB-9145E939CCC9}" dt="2024-03-28T16:54:08.874" v="490"/>
          <ac:spMkLst>
            <pc:docMk/>
            <pc:sldMk cId="1054021863" sldId="418"/>
            <ac:spMk id="21" creationId="{3065A739-DAC9-0B4E-E27B-021F5DF52A07}"/>
          </ac:spMkLst>
        </pc:spChg>
        <pc:spChg chg="mod">
          <ac:chgData name="G.P_ESPEC6" userId="a2550c1c-b749-43f0-b917-1caed003241e" providerId="ADAL" clId="{EA856765-6C8D-44A5-90EB-9145E939CCC9}" dt="2024-03-28T16:54:08.874" v="490"/>
          <ac:spMkLst>
            <pc:docMk/>
            <pc:sldMk cId="1054021863" sldId="418"/>
            <ac:spMk id="23" creationId="{59BF0B59-E04F-160E-5632-A339137EB8A1}"/>
          </ac:spMkLst>
        </pc:spChg>
        <pc:spChg chg="mod">
          <ac:chgData name="G.P_ESPEC6" userId="a2550c1c-b749-43f0-b917-1caed003241e" providerId="ADAL" clId="{EA856765-6C8D-44A5-90EB-9145E939CCC9}" dt="2024-03-28T16:54:08.874" v="490"/>
          <ac:spMkLst>
            <pc:docMk/>
            <pc:sldMk cId="1054021863" sldId="418"/>
            <ac:spMk id="24" creationId="{137883F2-3BDE-E846-56BE-66F1CD93A26D}"/>
          </ac:spMkLst>
        </pc:spChg>
        <pc:spChg chg="del mod">
          <ac:chgData name="G.P_ESPEC6" userId="a2550c1c-b749-43f0-b917-1caed003241e" providerId="ADAL" clId="{EA856765-6C8D-44A5-90EB-9145E939CCC9}" dt="2024-03-28T16:54:17.975" v="491" actId="478"/>
          <ac:spMkLst>
            <pc:docMk/>
            <pc:sldMk cId="1054021863" sldId="418"/>
            <ac:spMk id="25" creationId="{A227AF92-2B72-A827-4D70-9FB910086DFB}"/>
          </ac:spMkLst>
        </pc:spChg>
        <pc:spChg chg="mod">
          <ac:chgData name="G.P_ESPEC6" userId="a2550c1c-b749-43f0-b917-1caed003241e" providerId="ADAL" clId="{EA856765-6C8D-44A5-90EB-9145E939CCC9}" dt="2024-03-28T16:54:08.874" v="490"/>
          <ac:spMkLst>
            <pc:docMk/>
            <pc:sldMk cId="1054021863" sldId="418"/>
            <ac:spMk id="26" creationId="{B3DF46A2-E46B-5AE1-AE19-B7422A34B2F0}"/>
          </ac:spMkLst>
        </pc:spChg>
        <pc:spChg chg="mod">
          <ac:chgData name="G.P_ESPEC6" userId="a2550c1c-b749-43f0-b917-1caed003241e" providerId="ADAL" clId="{EA856765-6C8D-44A5-90EB-9145E939CCC9}" dt="2024-03-28T16:54:08.874" v="490"/>
          <ac:spMkLst>
            <pc:docMk/>
            <pc:sldMk cId="1054021863" sldId="418"/>
            <ac:spMk id="27" creationId="{274F2131-D488-98F7-BF47-EADFEC140306}"/>
          </ac:spMkLst>
        </pc:spChg>
        <pc:spChg chg="mod">
          <ac:chgData name="G.P_ESPEC6" userId="a2550c1c-b749-43f0-b917-1caed003241e" providerId="ADAL" clId="{EA856765-6C8D-44A5-90EB-9145E939CCC9}" dt="2024-03-28T16:54:08.874" v="490"/>
          <ac:spMkLst>
            <pc:docMk/>
            <pc:sldMk cId="1054021863" sldId="418"/>
            <ac:spMk id="28" creationId="{EC4C3534-6F56-E9D4-CFF8-486B012C32F7}"/>
          </ac:spMkLst>
        </pc:spChg>
        <pc:spChg chg="mod">
          <ac:chgData name="G.P_ESPEC6" userId="a2550c1c-b749-43f0-b917-1caed003241e" providerId="ADAL" clId="{EA856765-6C8D-44A5-90EB-9145E939CCC9}" dt="2024-03-28T16:54:08.874" v="490"/>
          <ac:spMkLst>
            <pc:docMk/>
            <pc:sldMk cId="1054021863" sldId="418"/>
            <ac:spMk id="29" creationId="{A2ADB7E5-822E-B226-A7D2-02E8D902D0F7}"/>
          </ac:spMkLst>
        </pc:spChg>
        <pc:spChg chg="mod">
          <ac:chgData name="G.P_ESPEC6" userId="a2550c1c-b749-43f0-b917-1caed003241e" providerId="ADAL" clId="{EA856765-6C8D-44A5-90EB-9145E939CCC9}" dt="2024-03-28T16:54:08.874" v="490"/>
          <ac:spMkLst>
            <pc:docMk/>
            <pc:sldMk cId="1054021863" sldId="418"/>
            <ac:spMk id="30" creationId="{4D99EBB1-9876-736A-15E1-B5573B42231C}"/>
          </ac:spMkLst>
        </pc:spChg>
        <pc:spChg chg="mod">
          <ac:chgData name="G.P_ESPEC6" userId="a2550c1c-b749-43f0-b917-1caed003241e" providerId="ADAL" clId="{EA856765-6C8D-44A5-90EB-9145E939CCC9}" dt="2024-03-28T16:54:08.874" v="490"/>
          <ac:spMkLst>
            <pc:docMk/>
            <pc:sldMk cId="1054021863" sldId="418"/>
            <ac:spMk id="31" creationId="{2FCE2F1C-4B73-DDD8-CF92-7713497D20A7}"/>
          </ac:spMkLst>
        </pc:spChg>
        <pc:spChg chg="mod">
          <ac:chgData name="G.P_ESPEC6" userId="a2550c1c-b749-43f0-b917-1caed003241e" providerId="ADAL" clId="{EA856765-6C8D-44A5-90EB-9145E939CCC9}" dt="2024-03-28T16:54:08.874" v="490"/>
          <ac:spMkLst>
            <pc:docMk/>
            <pc:sldMk cId="1054021863" sldId="418"/>
            <ac:spMk id="32" creationId="{430C40A2-0200-B255-8471-D4235A46CAC3}"/>
          </ac:spMkLst>
        </pc:spChg>
        <pc:spChg chg="mod">
          <ac:chgData name="G.P_ESPEC6" userId="a2550c1c-b749-43f0-b917-1caed003241e" providerId="ADAL" clId="{EA856765-6C8D-44A5-90EB-9145E939CCC9}" dt="2024-03-28T16:54:08.874" v="490"/>
          <ac:spMkLst>
            <pc:docMk/>
            <pc:sldMk cId="1054021863" sldId="418"/>
            <ac:spMk id="33" creationId="{2F59244D-89B9-318B-0A83-EC688E995B12}"/>
          </ac:spMkLst>
        </pc:spChg>
        <pc:spChg chg="add mod">
          <ac:chgData name="G.P_ESPEC6" userId="a2550c1c-b749-43f0-b917-1caed003241e" providerId="ADAL" clId="{EA856765-6C8D-44A5-90EB-9145E939CCC9}" dt="2024-03-28T16:56:25.557" v="500" actId="1076"/>
          <ac:spMkLst>
            <pc:docMk/>
            <pc:sldMk cId="1054021863" sldId="418"/>
            <ac:spMk id="34" creationId="{2AEB4BFB-2020-6089-9732-F427B1BF3143}"/>
          </ac:spMkLst>
        </pc:spChg>
        <pc:spChg chg="add mod">
          <ac:chgData name="G.P_ESPEC6" userId="a2550c1c-b749-43f0-b917-1caed003241e" providerId="ADAL" clId="{EA856765-6C8D-44A5-90EB-9145E939CCC9}" dt="2024-03-28T19:13:07.650" v="1872" actId="207"/>
          <ac:spMkLst>
            <pc:docMk/>
            <pc:sldMk cId="1054021863" sldId="418"/>
            <ac:spMk id="35" creationId="{B5A0C486-7D52-53CE-A989-025A2CA9A7C2}"/>
          </ac:spMkLst>
        </pc:spChg>
        <pc:spChg chg="add mod">
          <ac:chgData name="G.P_ESPEC6" userId="a2550c1c-b749-43f0-b917-1caed003241e" providerId="ADAL" clId="{EA856765-6C8D-44A5-90EB-9145E939CCC9}" dt="2024-03-28T17:35:41.719" v="767" actId="121"/>
          <ac:spMkLst>
            <pc:docMk/>
            <pc:sldMk cId="1054021863" sldId="418"/>
            <ac:spMk id="36" creationId="{693A9992-DE8A-9949-164D-8B6C611A595C}"/>
          </ac:spMkLst>
        </pc:spChg>
        <pc:spChg chg="add mod">
          <ac:chgData name="G.P_ESPEC6" userId="a2550c1c-b749-43f0-b917-1caed003241e" providerId="ADAL" clId="{EA856765-6C8D-44A5-90EB-9145E939CCC9}" dt="2024-03-28T17:35:05.901" v="764" actId="123"/>
          <ac:spMkLst>
            <pc:docMk/>
            <pc:sldMk cId="1054021863" sldId="418"/>
            <ac:spMk id="38" creationId="{8E5FC50B-D8DF-6BDC-134C-672241BDA042}"/>
          </ac:spMkLst>
        </pc:spChg>
        <pc:spChg chg="add mod">
          <ac:chgData name="G.P_ESPEC6" userId="a2550c1c-b749-43f0-b917-1caed003241e" providerId="ADAL" clId="{EA856765-6C8D-44A5-90EB-9145E939CCC9}" dt="2024-03-28T17:35:19.836" v="765" actId="255"/>
          <ac:spMkLst>
            <pc:docMk/>
            <pc:sldMk cId="1054021863" sldId="418"/>
            <ac:spMk id="39" creationId="{3C9A30A6-2CB7-4E30-1F06-1E84E6CC50CE}"/>
          </ac:spMkLst>
        </pc:spChg>
        <pc:spChg chg="add mod">
          <ac:chgData name="G.P_ESPEC6" userId="a2550c1c-b749-43f0-b917-1caed003241e" providerId="ADAL" clId="{EA856765-6C8D-44A5-90EB-9145E939CCC9}" dt="2024-03-28T17:35:01.576" v="763" actId="123"/>
          <ac:spMkLst>
            <pc:docMk/>
            <pc:sldMk cId="1054021863" sldId="418"/>
            <ac:spMk id="40" creationId="{1CF861A2-2C24-4030-5C24-4FAE8DCD9852}"/>
          </ac:spMkLst>
        </pc:spChg>
        <pc:spChg chg="mod">
          <ac:chgData name="G.P_ESPEC6" userId="a2550c1c-b749-43f0-b917-1caed003241e" providerId="ADAL" clId="{EA856765-6C8D-44A5-90EB-9145E939CCC9}" dt="2024-03-28T19:13:02.948" v="1871" actId="207"/>
          <ac:spMkLst>
            <pc:docMk/>
            <pc:sldMk cId="1054021863" sldId="418"/>
            <ac:spMk id="61" creationId="{2DBA6B45-CA7A-C88C-78B4-718304814989}"/>
          </ac:spMkLst>
        </pc:spChg>
        <pc:grpChg chg="add mod">
          <ac:chgData name="G.P_ESPEC6" userId="a2550c1c-b749-43f0-b917-1caed003241e" providerId="ADAL" clId="{EA856765-6C8D-44A5-90EB-9145E939CCC9}" dt="2024-03-28T17:31:13.995" v="703" actId="1076"/>
          <ac:grpSpMkLst>
            <pc:docMk/>
            <pc:sldMk cId="1054021863" sldId="418"/>
            <ac:grpSpMk id="2" creationId="{7DCE2304-1B22-901E-A6C5-31A904AB205C}"/>
          </ac:grpSpMkLst>
        </pc:grpChg>
        <pc:grpChg chg="mod">
          <ac:chgData name="G.P_ESPEC6" userId="a2550c1c-b749-43f0-b917-1caed003241e" providerId="ADAL" clId="{EA856765-6C8D-44A5-90EB-9145E939CCC9}" dt="2024-03-28T16:54:08.874" v="490"/>
          <ac:grpSpMkLst>
            <pc:docMk/>
            <pc:sldMk cId="1054021863" sldId="418"/>
            <ac:grpSpMk id="20" creationId="{0FAA3FAA-FF80-AF0A-3FFC-21C209AF32C6}"/>
          </ac:grpSpMkLst>
        </pc:grpChg>
        <pc:grpChg chg="mod">
          <ac:chgData name="G.P_ESPEC6" userId="a2550c1c-b749-43f0-b917-1caed003241e" providerId="ADAL" clId="{EA856765-6C8D-44A5-90EB-9145E939CCC9}" dt="2024-03-28T16:54:08.874" v="490"/>
          <ac:grpSpMkLst>
            <pc:docMk/>
            <pc:sldMk cId="1054021863" sldId="418"/>
            <ac:grpSpMk id="22" creationId="{9ABB7C41-3915-7BBE-702D-E0A6FBFEABE7}"/>
          </ac:grpSpMkLst>
        </pc:grpChg>
        <pc:picChg chg="add del mod">
          <ac:chgData name="G.P_ESPEC6" userId="a2550c1c-b749-43f0-b917-1caed003241e" providerId="ADAL" clId="{EA856765-6C8D-44A5-90EB-9145E939CCC9}" dt="2024-03-28T17:01:06.314" v="544" actId="478"/>
          <ac:picMkLst>
            <pc:docMk/>
            <pc:sldMk cId="1054021863" sldId="418"/>
            <ac:picMk id="37" creationId="{D0965CD3-7E68-939F-818F-08494CECEF82}"/>
          </ac:picMkLst>
        </pc:picChg>
      </pc:sldChg>
      <pc:sldChg chg="addSp modSp add mod">
        <pc:chgData name="G.P_ESPEC6" userId="a2550c1c-b749-43f0-b917-1caed003241e" providerId="ADAL" clId="{EA856765-6C8D-44A5-90EB-9145E939CCC9}" dt="2024-03-28T18:03:38.886" v="1114" actId="1076"/>
        <pc:sldMkLst>
          <pc:docMk/>
          <pc:sldMk cId="1264683550" sldId="419"/>
        </pc:sldMkLst>
        <pc:spChg chg="add mod">
          <ac:chgData name="G.P_ESPEC6" userId="a2550c1c-b749-43f0-b917-1caed003241e" providerId="ADAL" clId="{EA856765-6C8D-44A5-90EB-9145E939CCC9}" dt="2024-03-28T17:38:44.930" v="790" actId="20577"/>
          <ac:spMkLst>
            <pc:docMk/>
            <pc:sldMk cId="1264683550" sldId="419"/>
            <ac:spMk id="2" creationId="{B342A4C0-5309-3452-14DB-45D59736309A}"/>
          </ac:spMkLst>
        </pc:spChg>
        <pc:spChg chg="add mod">
          <ac:chgData name="G.P_ESPEC6" userId="a2550c1c-b749-43f0-b917-1caed003241e" providerId="ADAL" clId="{EA856765-6C8D-44A5-90EB-9145E939CCC9}" dt="2024-03-28T18:03:38.886" v="1114" actId="1076"/>
          <ac:spMkLst>
            <pc:docMk/>
            <pc:sldMk cId="1264683550" sldId="419"/>
            <ac:spMk id="3" creationId="{5DBF7736-4F3F-DC0B-FDAA-F4570AB29534}"/>
          </ac:spMkLst>
        </pc:spChg>
        <pc:spChg chg="add mod">
          <ac:chgData name="G.P_ESPEC6" userId="a2550c1c-b749-43f0-b917-1caed003241e" providerId="ADAL" clId="{EA856765-6C8D-44A5-90EB-9145E939CCC9}" dt="2024-03-28T18:03:38.886" v="1114" actId="1076"/>
          <ac:spMkLst>
            <pc:docMk/>
            <pc:sldMk cId="1264683550" sldId="419"/>
            <ac:spMk id="4" creationId="{2F5A093C-58C7-5F4C-9FE4-88D2F30371B8}"/>
          </ac:spMkLst>
        </pc:spChg>
        <pc:spChg chg="add mod">
          <ac:chgData name="G.P_ESPEC6" userId="a2550c1c-b749-43f0-b917-1caed003241e" providerId="ADAL" clId="{EA856765-6C8D-44A5-90EB-9145E939CCC9}" dt="2024-03-28T18:03:08.362" v="1107" actId="1076"/>
          <ac:spMkLst>
            <pc:docMk/>
            <pc:sldMk cId="1264683550" sldId="419"/>
            <ac:spMk id="5" creationId="{ADF1F65A-6A93-7853-2AC4-5EC4E1C7085E}"/>
          </ac:spMkLst>
        </pc:spChg>
        <pc:spChg chg="add mod">
          <ac:chgData name="G.P_ESPEC6" userId="a2550c1c-b749-43f0-b917-1caed003241e" providerId="ADAL" clId="{EA856765-6C8D-44A5-90EB-9145E939CCC9}" dt="2024-03-28T18:03:33.544" v="1113" actId="1076"/>
          <ac:spMkLst>
            <pc:docMk/>
            <pc:sldMk cId="1264683550" sldId="419"/>
            <ac:spMk id="6" creationId="{1DC189B4-59CA-09CE-AB90-D91F0D6B9786}"/>
          </ac:spMkLst>
        </pc:spChg>
        <pc:spChg chg="add mod">
          <ac:chgData name="G.P_ESPEC6" userId="a2550c1c-b749-43f0-b917-1caed003241e" providerId="ADAL" clId="{EA856765-6C8D-44A5-90EB-9145E939CCC9}" dt="2024-03-28T18:03:30.482" v="1112" actId="14100"/>
          <ac:spMkLst>
            <pc:docMk/>
            <pc:sldMk cId="1264683550" sldId="419"/>
            <ac:spMk id="8" creationId="{464BB26D-449D-34B4-A721-FAD3AE742083}"/>
          </ac:spMkLst>
        </pc:spChg>
        <pc:picChg chg="add mod">
          <ac:chgData name="G.P_ESPEC6" userId="a2550c1c-b749-43f0-b917-1caed003241e" providerId="ADAL" clId="{EA856765-6C8D-44A5-90EB-9145E939CCC9}" dt="2024-03-28T17:38:27.356" v="789"/>
          <ac:picMkLst>
            <pc:docMk/>
            <pc:sldMk cId="1264683550" sldId="419"/>
            <ac:picMk id="7" creationId="{F879F9D9-807F-C31F-15B6-20ADEB1524EB}"/>
          </ac:picMkLst>
        </pc:picChg>
      </pc:sldChg>
      <pc:sldChg chg="addSp delSp modSp add mod replId">
        <pc:chgData name="G.P_ESPEC6" userId="a2550c1c-b749-43f0-b917-1caed003241e" providerId="ADAL" clId="{EA856765-6C8D-44A5-90EB-9145E939CCC9}" dt="2024-03-28T18:06:38.557" v="1137" actId="1076"/>
        <pc:sldMkLst>
          <pc:docMk/>
          <pc:sldMk cId="424111309" sldId="420"/>
        </pc:sldMkLst>
        <pc:spChg chg="add mod">
          <ac:chgData name="G.P_ESPEC6" userId="a2550c1c-b749-43f0-b917-1caed003241e" providerId="ADAL" clId="{EA856765-6C8D-44A5-90EB-9145E939CCC9}" dt="2024-03-28T18:05:38.306" v="1127" actId="1076"/>
          <ac:spMkLst>
            <pc:docMk/>
            <pc:sldMk cId="424111309" sldId="420"/>
            <ac:spMk id="2" creationId="{AA6AA05C-2D07-A9F3-7DF9-DC215E81325C}"/>
          </ac:spMkLst>
        </pc:spChg>
        <pc:spChg chg="mod">
          <ac:chgData name="G.P_ESPEC6" userId="a2550c1c-b749-43f0-b917-1caed003241e" providerId="ADAL" clId="{EA856765-6C8D-44A5-90EB-9145E939CCC9}" dt="2024-03-28T17:40:29.940" v="792"/>
          <ac:spMkLst>
            <pc:docMk/>
            <pc:sldMk cId="424111309" sldId="420"/>
            <ac:spMk id="4" creationId="{B29F638C-359A-01F2-8453-A433A64D78F9}"/>
          </ac:spMkLst>
        </pc:spChg>
        <pc:spChg chg="mod">
          <ac:chgData name="G.P_ESPEC6" userId="a2550c1c-b749-43f0-b917-1caed003241e" providerId="ADAL" clId="{EA856765-6C8D-44A5-90EB-9145E939CCC9}" dt="2024-03-28T17:40:29.940" v="792"/>
          <ac:spMkLst>
            <pc:docMk/>
            <pc:sldMk cId="424111309" sldId="420"/>
            <ac:spMk id="5" creationId="{D9CD30DE-1FA9-7086-8F55-486CFB2DACA2}"/>
          </ac:spMkLst>
        </pc:spChg>
        <pc:spChg chg="mod">
          <ac:chgData name="G.P_ESPEC6" userId="a2550c1c-b749-43f0-b917-1caed003241e" providerId="ADAL" clId="{EA856765-6C8D-44A5-90EB-9145E939CCC9}" dt="2024-03-28T17:40:29.940" v="792"/>
          <ac:spMkLst>
            <pc:docMk/>
            <pc:sldMk cId="424111309" sldId="420"/>
            <ac:spMk id="6" creationId="{2CFA189E-739C-925F-1841-C456B357086B}"/>
          </ac:spMkLst>
        </pc:spChg>
        <pc:spChg chg="mod">
          <ac:chgData name="G.P_ESPEC6" userId="a2550c1c-b749-43f0-b917-1caed003241e" providerId="ADAL" clId="{EA856765-6C8D-44A5-90EB-9145E939CCC9}" dt="2024-03-28T17:40:29.940" v="792"/>
          <ac:spMkLst>
            <pc:docMk/>
            <pc:sldMk cId="424111309" sldId="420"/>
            <ac:spMk id="7" creationId="{BA9594D2-1616-9A61-0DD6-FE843E5CC864}"/>
          </ac:spMkLst>
        </pc:spChg>
        <pc:spChg chg="mod">
          <ac:chgData name="G.P_ESPEC6" userId="a2550c1c-b749-43f0-b917-1caed003241e" providerId="ADAL" clId="{EA856765-6C8D-44A5-90EB-9145E939CCC9}" dt="2024-03-28T17:40:29.940" v="792"/>
          <ac:spMkLst>
            <pc:docMk/>
            <pc:sldMk cId="424111309" sldId="420"/>
            <ac:spMk id="8" creationId="{35963699-E466-C8FF-D7EC-D5E9D1DDA37C}"/>
          </ac:spMkLst>
        </pc:spChg>
        <pc:spChg chg="mod">
          <ac:chgData name="G.P_ESPEC6" userId="a2550c1c-b749-43f0-b917-1caed003241e" providerId="ADAL" clId="{EA856765-6C8D-44A5-90EB-9145E939CCC9}" dt="2024-03-28T17:40:29.940" v="792"/>
          <ac:spMkLst>
            <pc:docMk/>
            <pc:sldMk cId="424111309" sldId="420"/>
            <ac:spMk id="9" creationId="{9725DDF8-C857-E555-29E8-BF01E5D9A49D}"/>
          </ac:spMkLst>
        </pc:spChg>
        <pc:spChg chg="add mod">
          <ac:chgData name="G.P_ESPEC6" userId="a2550c1c-b749-43f0-b917-1caed003241e" providerId="ADAL" clId="{EA856765-6C8D-44A5-90EB-9145E939CCC9}" dt="2024-03-28T18:06:34.527" v="1136" actId="164"/>
          <ac:spMkLst>
            <pc:docMk/>
            <pc:sldMk cId="424111309" sldId="420"/>
            <ac:spMk id="10" creationId="{55244B88-9029-E3DE-60A7-0BAE92786856}"/>
          </ac:spMkLst>
        </pc:spChg>
        <pc:spChg chg="add mod">
          <ac:chgData name="G.P_ESPEC6" userId="a2550c1c-b749-43f0-b917-1caed003241e" providerId="ADAL" clId="{EA856765-6C8D-44A5-90EB-9145E939CCC9}" dt="2024-03-28T18:05:44.992" v="1128" actId="1076"/>
          <ac:spMkLst>
            <pc:docMk/>
            <pc:sldMk cId="424111309" sldId="420"/>
            <ac:spMk id="11" creationId="{489E7DD8-0017-D4A9-8197-71ED4472E49E}"/>
          </ac:spMkLst>
        </pc:spChg>
        <pc:spChg chg="add mod">
          <ac:chgData name="G.P_ESPEC6" userId="a2550c1c-b749-43f0-b917-1caed003241e" providerId="ADAL" clId="{EA856765-6C8D-44A5-90EB-9145E939CCC9}" dt="2024-03-28T18:06:00.707" v="1131" actId="1076"/>
          <ac:spMkLst>
            <pc:docMk/>
            <pc:sldMk cId="424111309" sldId="420"/>
            <ac:spMk id="14" creationId="{16F12700-9C5A-11E8-AF1B-23434DF32D8C}"/>
          </ac:spMkLst>
        </pc:spChg>
        <pc:spChg chg="add del mod">
          <ac:chgData name="G.P_ESPEC6" userId="a2550c1c-b749-43f0-b917-1caed003241e" providerId="ADAL" clId="{EA856765-6C8D-44A5-90EB-9145E939CCC9}" dt="2024-03-28T17:41:24.309" v="796" actId="478"/>
          <ac:spMkLst>
            <pc:docMk/>
            <pc:sldMk cId="424111309" sldId="420"/>
            <ac:spMk id="16" creationId="{8115E1C0-243A-E9E6-9AEC-6F13375B86AB}"/>
          </ac:spMkLst>
        </pc:spChg>
        <pc:grpChg chg="add mod">
          <ac:chgData name="G.P_ESPEC6" userId="a2550c1c-b749-43f0-b917-1caed003241e" providerId="ADAL" clId="{EA856765-6C8D-44A5-90EB-9145E939CCC9}" dt="2024-03-28T18:06:34.527" v="1136" actId="164"/>
          <ac:grpSpMkLst>
            <pc:docMk/>
            <pc:sldMk cId="424111309" sldId="420"/>
            <ac:grpSpMk id="3" creationId="{40FE961E-16ED-4DF0-27BE-EF82249A4025}"/>
          </ac:grpSpMkLst>
        </pc:grpChg>
        <pc:grpChg chg="add mod">
          <ac:chgData name="G.P_ESPEC6" userId="a2550c1c-b749-43f0-b917-1caed003241e" providerId="ADAL" clId="{EA856765-6C8D-44A5-90EB-9145E939CCC9}" dt="2024-03-28T18:06:38.557" v="1137" actId="1076"/>
          <ac:grpSpMkLst>
            <pc:docMk/>
            <pc:sldMk cId="424111309" sldId="420"/>
            <ac:grpSpMk id="17" creationId="{A834C675-FE07-C171-42DF-C81725A1FC79}"/>
          </ac:grpSpMkLst>
        </pc:grpChg>
        <pc:picChg chg="add del mod">
          <ac:chgData name="G.P_ESPEC6" userId="a2550c1c-b749-43f0-b917-1caed003241e" providerId="ADAL" clId="{EA856765-6C8D-44A5-90EB-9145E939CCC9}" dt="2024-03-28T17:48:43.019" v="1059" actId="478"/>
          <ac:picMkLst>
            <pc:docMk/>
            <pc:sldMk cId="424111309" sldId="420"/>
            <ac:picMk id="12" creationId="{517069AD-EEDE-6945-C42A-FD20C46A2E0D}"/>
          </ac:picMkLst>
        </pc:picChg>
        <pc:picChg chg="add mod">
          <ac:chgData name="G.P_ESPEC6" userId="a2550c1c-b749-43f0-b917-1caed003241e" providerId="ADAL" clId="{EA856765-6C8D-44A5-90EB-9145E939CCC9}" dt="2024-03-28T18:05:56.426" v="1130" actId="1076"/>
          <ac:picMkLst>
            <pc:docMk/>
            <pc:sldMk cId="424111309" sldId="420"/>
            <ac:picMk id="13" creationId="{CCBFCF72-CE35-1574-4643-F8FDD4639498}"/>
          </ac:picMkLst>
        </pc:picChg>
      </pc:sldChg>
      <pc:sldChg chg="addSp delSp modSp add del mod setBg">
        <pc:chgData name="G.P_ESPEC6" userId="a2550c1c-b749-43f0-b917-1caed003241e" providerId="ADAL" clId="{EA856765-6C8D-44A5-90EB-9145E939CCC9}" dt="2024-03-28T18:11:48.308" v="1188" actId="6549"/>
        <pc:sldMkLst>
          <pc:docMk/>
          <pc:sldMk cId="4036425188" sldId="421"/>
        </pc:sldMkLst>
        <pc:spChg chg="mod">
          <ac:chgData name="G.P_ESPEC6" userId="a2550c1c-b749-43f0-b917-1caed003241e" providerId="ADAL" clId="{EA856765-6C8D-44A5-90EB-9145E939CCC9}" dt="2024-03-28T18:11:30.671" v="1184" actId="1076"/>
          <ac:spMkLst>
            <pc:docMk/>
            <pc:sldMk cId="4036425188" sldId="421"/>
            <ac:spMk id="2" creationId="{AA6AA05C-2D07-A9F3-7DF9-DC215E81325C}"/>
          </ac:spMkLst>
        </pc:spChg>
        <pc:spChg chg="del">
          <ac:chgData name="G.P_ESPEC6" userId="a2550c1c-b749-43f0-b917-1caed003241e" providerId="ADAL" clId="{EA856765-6C8D-44A5-90EB-9145E939CCC9}" dt="2024-03-28T18:04:26.885" v="1116" actId="478"/>
          <ac:spMkLst>
            <pc:docMk/>
            <pc:sldMk cId="4036425188" sldId="421"/>
            <ac:spMk id="10" creationId="{55244B88-9029-E3DE-60A7-0BAE92786856}"/>
          </ac:spMkLst>
        </pc:spChg>
        <pc:spChg chg="del">
          <ac:chgData name="G.P_ESPEC6" userId="a2550c1c-b749-43f0-b917-1caed003241e" providerId="ADAL" clId="{EA856765-6C8D-44A5-90EB-9145E939CCC9}" dt="2024-03-28T18:04:31.025" v="1117" actId="478"/>
          <ac:spMkLst>
            <pc:docMk/>
            <pc:sldMk cId="4036425188" sldId="421"/>
            <ac:spMk id="11" creationId="{489E7DD8-0017-D4A9-8197-71ED4472E49E}"/>
          </ac:spMkLst>
        </pc:spChg>
        <pc:spChg chg="del">
          <ac:chgData name="G.P_ESPEC6" userId="a2550c1c-b749-43f0-b917-1caed003241e" providerId="ADAL" clId="{EA856765-6C8D-44A5-90EB-9145E939CCC9}" dt="2024-03-28T18:04:33.758" v="1118" actId="478"/>
          <ac:spMkLst>
            <pc:docMk/>
            <pc:sldMk cId="4036425188" sldId="421"/>
            <ac:spMk id="14" creationId="{16F12700-9C5A-11E8-AF1B-23434DF32D8C}"/>
          </ac:spMkLst>
        </pc:spChg>
        <pc:spChg chg="mod">
          <ac:chgData name="G.P_ESPEC6" userId="a2550c1c-b749-43f0-b917-1caed003241e" providerId="ADAL" clId="{EA856765-6C8D-44A5-90EB-9145E939CCC9}" dt="2024-03-28T18:06:19.093" v="1132"/>
          <ac:spMkLst>
            <pc:docMk/>
            <pc:sldMk cId="4036425188" sldId="421"/>
            <ac:spMk id="16" creationId="{618DC37B-4587-08C4-E8EF-3C2CA3A6A9C0}"/>
          </ac:spMkLst>
        </pc:spChg>
        <pc:spChg chg="mod">
          <ac:chgData name="G.P_ESPEC6" userId="a2550c1c-b749-43f0-b917-1caed003241e" providerId="ADAL" clId="{EA856765-6C8D-44A5-90EB-9145E939CCC9}" dt="2024-03-28T18:06:19.093" v="1132"/>
          <ac:spMkLst>
            <pc:docMk/>
            <pc:sldMk cId="4036425188" sldId="421"/>
            <ac:spMk id="17" creationId="{0B4C39BE-DBD4-CDB8-755A-9ECBC38A460B}"/>
          </ac:spMkLst>
        </pc:spChg>
        <pc:spChg chg="mod">
          <ac:chgData name="G.P_ESPEC6" userId="a2550c1c-b749-43f0-b917-1caed003241e" providerId="ADAL" clId="{EA856765-6C8D-44A5-90EB-9145E939CCC9}" dt="2024-03-28T18:06:19.093" v="1132"/>
          <ac:spMkLst>
            <pc:docMk/>
            <pc:sldMk cId="4036425188" sldId="421"/>
            <ac:spMk id="18" creationId="{F670D3BA-768D-A3C0-990C-DDA971376389}"/>
          </ac:spMkLst>
        </pc:spChg>
        <pc:spChg chg="mod">
          <ac:chgData name="G.P_ESPEC6" userId="a2550c1c-b749-43f0-b917-1caed003241e" providerId="ADAL" clId="{EA856765-6C8D-44A5-90EB-9145E939CCC9}" dt="2024-03-28T18:06:19.093" v="1132"/>
          <ac:spMkLst>
            <pc:docMk/>
            <pc:sldMk cId="4036425188" sldId="421"/>
            <ac:spMk id="19" creationId="{46406D8F-591B-3EAD-E987-90E6AC5ACEB1}"/>
          </ac:spMkLst>
        </pc:spChg>
        <pc:spChg chg="mod">
          <ac:chgData name="G.P_ESPEC6" userId="a2550c1c-b749-43f0-b917-1caed003241e" providerId="ADAL" clId="{EA856765-6C8D-44A5-90EB-9145E939CCC9}" dt="2024-03-28T18:06:19.093" v="1132"/>
          <ac:spMkLst>
            <pc:docMk/>
            <pc:sldMk cId="4036425188" sldId="421"/>
            <ac:spMk id="20" creationId="{B76B7663-E1D9-A892-EE5F-D621435C65D7}"/>
          </ac:spMkLst>
        </pc:spChg>
        <pc:spChg chg="mod">
          <ac:chgData name="G.P_ESPEC6" userId="a2550c1c-b749-43f0-b917-1caed003241e" providerId="ADAL" clId="{EA856765-6C8D-44A5-90EB-9145E939CCC9}" dt="2024-03-28T18:06:19.093" v="1132"/>
          <ac:spMkLst>
            <pc:docMk/>
            <pc:sldMk cId="4036425188" sldId="421"/>
            <ac:spMk id="21" creationId="{632231C1-0A0A-7623-F1D9-01808EFA56E5}"/>
          </ac:spMkLst>
        </pc:spChg>
        <pc:spChg chg="mod">
          <ac:chgData name="G.P_ESPEC6" userId="a2550c1c-b749-43f0-b917-1caed003241e" providerId="ADAL" clId="{EA856765-6C8D-44A5-90EB-9145E939CCC9}" dt="2024-03-28T18:06:19.093" v="1132"/>
          <ac:spMkLst>
            <pc:docMk/>
            <pc:sldMk cId="4036425188" sldId="421"/>
            <ac:spMk id="22" creationId="{A0BADC61-4953-FD81-3B30-235B7AD8B1F5}"/>
          </ac:spMkLst>
        </pc:spChg>
        <pc:spChg chg="add mod">
          <ac:chgData name="G.P_ESPEC6" userId="a2550c1c-b749-43f0-b917-1caed003241e" providerId="ADAL" clId="{EA856765-6C8D-44A5-90EB-9145E939CCC9}" dt="2024-03-28T18:11:48.308" v="1188" actId="6549"/>
          <ac:spMkLst>
            <pc:docMk/>
            <pc:sldMk cId="4036425188" sldId="421"/>
            <ac:spMk id="23" creationId="{5B791DA8-E4B6-3D7F-A880-D2E960F4DBA3}"/>
          </ac:spMkLst>
        </pc:spChg>
        <pc:spChg chg="add del mod">
          <ac:chgData name="G.P_ESPEC6" userId="a2550c1c-b749-43f0-b917-1caed003241e" providerId="ADAL" clId="{EA856765-6C8D-44A5-90EB-9145E939CCC9}" dt="2024-03-28T18:10:06.805" v="1171" actId="478"/>
          <ac:spMkLst>
            <pc:docMk/>
            <pc:sldMk cId="4036425188" sldId="421"/>
            <ac:spMk id="25" creationId="{41918780-C43A-A5C4-585C-7B6583EDB337}"/>
          </ac:spMkLst>
        </pc:spChg>
        <pc:spChg chg="add mod">
          <ac:chgData name="G.P_ESPEC6" userId="a2550c1c-b749-43f0-b917-1caed003241e" providerId="ADAL" clId="{EA856765-6C8D-44A5-90EB-9145E939CCC9}" dt="2024-03-28T18:11:19.986" v="1183" actId="1076"/>
          <ac:spMkLst>
            <pc:docMk/>
            <pc:sldMk cId="4036425188" sldId="421"/>
            <ac:spMk id="28" creationId="{82EF1F8C-5F9E-DC20-860F-5D617B6FFDE2}"/>
          </ac:spMkLst>
        </pc:spChg>
        <pc:grpChg chg="del">
          <ac:chgData name="G.P_ESPEC6" userId="a2550c1c-b749-43f0-b917-1caed003241e" providerId="ADAL" clId="{EA856765-6C8D-44A5-90EB-9145E939CCC9}" dt="2024-03-28T18:04:26.885" v="1116" actId="478"/>
          <ac:grpSpMkLst>
            <pc:docMk/>
            <pc:sldMk cId="4036425188" sldId="421"/>
            <ac:grpSpMk id="3" creationId="{40FE961E-16ED-4DF0-27BE-EF82249A4025}"/>
          </ac:grpSpMkLst>
        </pc:grpChg>
        <pc:grpChg chg="add mod">
          <ac:chgData name="G.P_ESPEC6" userId="a2550c1c-b749-43f0-b917-1caed003241e" providerId="ADAL" clId="{EA856765-6C8D-44A5-90EB-9145E939CCC9}" dt="2024-03-28T18:11:42.387" v="1186" actId="1076"/>
          <ac:grpSpMkLst>
            <pc:docMk/>
            <pc:sldMk cId="4036425188" sldId="421"/>
            <ac:grpSpMk id="12" creationId="{C8B382E1-46B2-E8FA-605A-007B296A33FB}"/>
          </ac:grpSpMkLst>
        </pc:grpChg>
        <pc:grpChg chg="mod">
          <ac:chgData name="G.P_ESPEC6" userId="a2550c1c-b749-43f0-b917-1caed003241e" providerId="ADAL" clId="{EA856765-6C8D-44A5-90EB-9145E939CCC9}" dt="2024-03-28T18:06:19.093" v="1132"/>
          <ac:grpSpMkLst>
            <pc:docMk/>
            <pc:sldMk cId="4036425188" sldId="421"/>
            <ac:grpSpMk id="15" creationId="{B4808F9C-1516-B814-556A-DB9AE1D598BE}"/>
          </ac:grpSpMkLst>
        </pc:grpChg>
        <pc:picChg chg="del">
          <ac:chgData name="G.P_ESPEC6" userId="a2550c1c-b749-43f0-b917-1caed003241e" providerId="ADAL" clId="{EA856765-6C8D-44A5-90EB-9145E939CCC9}" dt="2024-03-28T18:04:26.885" v="1116" actId="478"/>
          <ac:picMkLst>
            <pc:docMk/>
            <pc:sldMk cId="4036425188" sldId="421"/>
            <ac:picMk id="13" creationId="{CCBFCF72-CE35-1574-4643-F8FDD4639498}"/>
          </ac:picMkLst>
        </pc:picChg>
        <pc:picChg chg="add mod">
          <ac:chgData name="G.P_ESPEC6" userId="a2550c1c-b749-43f0-b917-1caed003241e" providerId="ADAL" clId="{EA856765-6C8D-44A5-90EB-9145E939CCC9}" dt="2024-03-28T18:11:11.816" v="1181" actId="1076"/>
          <ac:picMkLst>
            <pc:docMk/>
            <pc:sldMk cId="4036425188" sldId="421"/>
            <ac:picMk id="26" creationId="{73DC3BD6-64D3-EFFF-3B8B-AEB848E8D392}"/>
          </ac:picMkLst>
        </pc:picChg>
        <pc:picChg chg="add mod">
          <ac:chgData name="G.P_ESPEC6" userId="a2550c1c-b749-43f0-b917-1caed003241e" providerId="ADAL" clId="{EA856765-6C8D-44A5-90EB-9145E939CCC9}" dt="2024-03-28T18:11:15.612" v="1182" actId="1076"/>
          <ac:picMkLst>
            <pc:docMk/>
            <pc:sldMk cId="4036425188" sldId="421"/>
            <ac:picMk id="27" creationId="{D43C01E2-ACC7-D46D-C719-FC8904F78F4B}"/>
          </ac:picMkLst>
        </pc:picChg>
      </pc:sldChg>
      <pc:sldChg chg="addSp delSp modSp add del mod setBg">
        <pc:chgData name="G.P_ESPEC6" userId="a2550c1c-b749-43f0-b917-1caed003241e" providerId="ADAL" clId="{EA856765-6C8D-44A5-90EB-9145E939CCC9}" dt="2024-03-28T18:12:42.753" v="1192" actId="255"/>
        <pc:sldMkLst>
          <pc:docMk/>
          <pc:sldMk cId="2200300712" sldId="422"/>
        </pc:sldMkLst>
        <pc:spChg chg="del">
          <ac:chgData name="G.P_ESPEC6" userId="a2550c1c-b749-43f0-b917-1caed003241e" providerId="ADAL" clId="{EA856765-6C8D-44A5-90EB-9145E939CCC9}" dt="2024-03-28T18:04:41.553" v="1120" actId="478"/>
          <ac:spMkLst>
            <pc:docMk/>
            <pc:sldMk cId="2200300712" sldId="422"/>
            <ac:spMk id="2" creationId="{AA6AA05C-2D07-A9F3-7DF9-DC215E81325C}"/>
          </ac:spMkLst>
        </pc:spChg>
        <pc:spChg chg="add mod">
          <ac:chgData name="G.P_ESPEC6" userId="a2550c1c-b749-43f0-b917-1caed003241e" providerId="ADAL" clId="{EA856765-6C8D-44A5-90EB-9145E939CCC9}" dt="2024-03-28T18:12:42.753" v="1192" actId="255"/>
          <ac:spMkLst>
            <pc:docMk/>
            <pc:sldMk cId="2200300712" sldId="422"/>
            <ac:spMk id="3" creationId="{A6B4FF6C-7139-92A9-083C-919E663F4C31}"/>
          </ac:spMkLst>
        </pc:spChg>
        <pc:picChg chg="add mod">
          <ac:chgData name="G.P_ESPEC6" userId="a2550c1c-b749-43f0-b917-1caed003241e" providerId="ADAL" clId="{EA856765-6C8D-44A5-90EB-9145E939CCC9}" dt="2024-03-28T18:12:32.881" v="1190" actId="1076"/>
          <ac:picMkLst>
            <pc:docMk/>
            <pc:sldMk cId="2200300712" sldId="422"/>
            <ac:picMk id="4" creationId="{8C3599AB-8B97-8156-157C-BA9A14857D38}"/>
          </ac:picMkLst>
        </pc:picChg>
        <pc:picChg chg="add mod">
          <ac:chgData name="G.P_ESPEC6" userId="a2550c1c-b749-43f0-b917-1caed003241e" providerId="ADAL" clId="{EA856765-6C8D-44A5-90EB-9145E939CCC9}" dt="2024-03-28T18:12:32.881" v="1190" actId="1076"/>
          <ac:picMkLst>
            <pc:docMk/>
            <pc:sldMk cId="2200300712" sldId="422"/>
            <ac:picMk id="5" creationId="{8C763506-248A-09B1-4F66-6258AECE1204}"/>
          </ac:picMkLst>
        </pc:picChg>
      </pc:sldChg>
      <pc:sldChg chg="addSp modSp add mod">
        <pc:chgData name="G.P_ESPEC6" userId="a2550c1c-b749-43f0-b917-1caed003241e" providerId="ADAL" clId="{EA856765-6C8D-44A5-90EB-9145E939CCC9}" dt="2024-03-28T18:24:32.430" v="1308" actId="1076"/>
        <pc:sldMkLst>
          <pc:docMk/>
          <pc:sldMk cId="1925999817" sldId="423"/>
        </pc:sldMkLst>
        <pc:spChg chg="add mod">
          <ac:chgData name="G.P_ESPEC6" userId="a2550c1c-b749-43f0-b917-1caed003241e" providerId="ADAL" clId="{EA856765-6C8D-44A5-90EB-9145E939CCC9}" dt="2024-03-28T18:18:55.702" v="1298" actId="1076"/>
          <ac:spMkLst>
            <pc:docMk/>
            <pc:sldMk cId="1925999817" sldId="423"/>
            <ac:spMk id="2" creationId="{F57E7B05-52A3-DDEB-7981-4F2D5AD71031}"/>
          </ac:spMkLst>
        </pc:spChg>
        <pc:spChg chg="add mod">
          <ac:chgData name="G.P_ESPEC6" userId="a2550c1c-b749-43f0-b917-1caed003241e" providerId="ADAL" clId="{EA856765-6C8D-44A5-90EB-9145E939CCC9}" dt="2024-03-28T18:18:52.734" v="1297" actId="1076"/>
          <ac:spMkLst>
            <pc:docMk/>
            <pc:sldMk cId="1925999817" sldId="423"/>
            <ac:spMk id="3" creationId="{411FD52F-8B35-97D4-747C-286E1059CB6F}"/>
          </ac:spMkLst>
        </pc:spChg>
        <pc:spChg chg="add mod">
          <ac:chgData name="G.P_ESPEC6" userId="a2550c1c-b749-43f0-b917-1caed003241e" providerId="ADAL" clId="{EA856765-6C8D-44A5-90EB-9145E939CCC9}" dt="2024-03-28T18:13:42.969" v="1193"/>
          <ac:spMkLst>
            <pc:docMk/>
            <pc:sldMk cId="1925999817" sldId="423"/>
            <ac:spMk id="4" creationId="{C0CE8C63-F57A-37E8-3156-4F1301F2712E}"/>
          </ac:spMkLst>
        </pc:spChg>
        <pc:spChg chg="add mod">
          <ac:chgData name="G.P_ESPEC6" userId="a2550c1c-b749-43f0-b917-1caed003241e" providerId="ADAL" clId="{EA856765-6C8D-44A5-90EB-9145E939CCC9}" dt="2024-03-28T18:24:19.402" v="1307" actId="113"/>
          <ac:spMkLst>
            <pc:docMk/>
            <pc:sldMk cId="1925999817" sldId="423"/>
            <ac:spMk id="5" creationId="{86AB8B26-A6E8-2491-B513-B796C6E22BE5}"/>
          </ac:spMkLst>
        </pc:spChg>
        <pc:spChg chg="mod">
          <ac:chgData name="G.P_ESPEC6" userId="a2550c1c-b749-43f0-b917-1caed003241e" providerId="ADAL" clId="{EA856765-6C8D-44A5-90EB-9145E939CCC9}" dt="2024-03-28T18:13:42.969" v="1193"/>
          <ac:spMkLst>
            <pc:docMk/>
            <pc:sldMk cId="1925999817" sldId="423"/>
            <ac:spMk id="7" creationId="{109BA95D-BE96-52A7-37C3-DFE844D66EE1}"/>
          </ac:spMkLst>
        </pc:spChg>
        <pc:spChg chg="mod">
          <ac:chgData name="G.P_ESPEC6" userId="a2550c1c-b749-43f0-b917-1caed003241e" providerId="ADAL" clId="{EA856765-6C8D-44A5-90EB-9145E939CCC9}" dt="2024-03-28T18:13:42.969" v="1193"/>
          <ac:spMkLst>
            <pc:docMk/>
            <pc:sldMk cId="1925999817" sldId="423"/>
            <ac:spMk id="8" creationId="{2D35C152-344D-847B-84AF-8C67A2A30A21}"/>
          </ac:spMkLst>
        </pc:spChg>
        <pc:spChg chg="mod">
          <ac:chgData name="G.P_ESPEC6" userId="a2550c1c-b749-43f0-b917-1caed003241e" providerId="ADAL" clId="{EA856765-6C8D-44A5-90EB-9145E939CCC9}" dt="2024-03-28T18:13:42.969" v="1193"/>
          <ac:spMkLst>
            <pc:docMk/>
            <pc:sldMk cId="1925999817" sldId="423"/>
            <ac:spMk id="9" creationId="{B547B547-D7DD-B605-1E8B-26634D4EBF6C}"/>
          </ac:spMkLst>
        </pc:spChg>
        <pc:spChg chg="mod">
          <ac:chgData name="G.P_ESPEC6" userId="a2550c1c-b749-43f0-b917-1caed003241e" providerId="ADAL" clId="{EA856765-6C8D-44A5-90EB-9145E939CCC9}" dt="2024-03-28T18:13:42.969" v="1193"/>
          <ac:spMkLst>
            <pc:docMk/>
            <pc:sldMk cId="1925999817" sldId="423"/>
            <ac:spMk id="10" creationId="{15A4B46C-AAFC-EC04-04E7-170E8C4BC341}"/>
          </ac:spMkLst>
        </pc:spChg>
        <pc:spChg chg="mod">
          <ac:chgData name="G.P_ESPEC6" userId="a2550c1c-b749-43f0-b917-1caed003241e" providerId="ADAL" clId="{EA856765-6C8D-44A5-90EB-9145E939CCC9}" dt="2024-03-28T18:13:42.969" v="1193"/>
          <ac:spMkLst>
            <pc:docMk/>
            <pc:sldMk cId="1925999817" sldId="423"/>
            <ac:spMk id="11" creationId="{6940B5A1-9D63-11D5-F588-9748CB00D4D0}"/>
          </ac:spMkLst>
        </pc:spChg>
        <pc:spChg chg="mod">
          <ac:chgData name="G.P_ESPEC6" userId="a2550c1c-b749-43f0-b917-1caed003241e" providerId="ADAL" clId="{EA856765-6C8D-44A5-90EB-9145E939CCC9}" dt="2024-03-28T18:13:42.969" v="1193"/>
          <ac:spMkLst>
            <pc:docMk/>
            <pc:sldMk cId="1925999817" sldId="423"/>
            <ac:spMk id="12" creationId="{681B6600-AFD7-C478-95ED-3D8CA8CB364E}"/>
          </ac:spMkLst>
        </pc:spChg>
        <pc:spChg chg="mod">
          <ac:chgData name="G.P_ESPEC6" userId="a2550c1c-b749-43f0-b917-1caed003241e" providerId="ADAL" clId="{EA856765-6C8D-44A5-90EB-9145E939CCC9}" dt="2024-03-28T18:13:42.969" v="1193"/>
          <ac:spMkLst>
            <pc:docMk/>
            <pc:sldMk cId="1925999817" sldId="423"/>
            <ac:spMk id="13" creationId="{7DC6ED5D-9764-EDC4-B447-C5F882C4EA03}"/>
          </ac:spMkLst>
        </pc:spChg>
        <pc:spChg chg="mod">
          <ac:chgData name="G.P_ESPEC6" userId="a2550c1c-b749-43f0-b917-1caed003241e" providerId="ADAL" clId="{EA856765-6C8D-44A5-90EB-9145E939CCC9}" dt="2024-03-28T18:13:42.969" v="1193"/>
          <ac:spMkLst>
            <pc:docMk/>
            <pc:sldMk cId="1925999817" sldId="423"/>
            <ac:spMk id="14" creationId="{7BE481D0-72E5-0057-D497-FF7B069358E8}"/>
          </ac:spMkLst>
        </pc:spChg>
        <pc:spChg chg="mod">
          <ac:chgData name="G.P_ESPEC6" userId="a2550c1c-b749-43f0-b917-1caed003241e" providerId="ADAL" clId="{EA856765-6C8D-44A5-90EB-9145E939CCC9}" dt="2024-03-28T18:13:42.969" v="1193"/>
          <ac:spMkLst>
            <pc:docMk/>
            <pc:sldMk cId="1925999817" sldId="423"/>
            <ac:spMk id="15" creationId="{EC6891C6-034B-6699-6C4E-76F6A66459C0}"/>
          </ac:spMkLst>
        </pc:spChg>
        <pc:spChg chg="mod">
          <ac:chgData name="G.P_ESPEC6" userId="a2550c1c-b749-43f0-b917-1caed003241e" providerId="ADAL" clId="{EA856765-6C8D-44A5-90EB-9145E939CCC9}" dt="2024-03-28T18:13:42.969" v="1193"/>
          <ac:spMkLst>
            <pc:docMk/>
            <pc:sldMk cId="1925999817" sldId="423"/>
            <ac:spMk id="16" creationId="{4DECD778-0BBA-5103-329D-2FC33867A9C0}"/>
          </ac:spMkLst>
        </pc:spChg>
        <pc:spChg chg="mod">
          <ac:chgData name="G.P_ESPEC6" userId="a2550c1c-b749-43f0-b917-1caed003241e" providerId="ADAL" clId="{EA856765-6C8D-44A5-90EB-9145E939CCC9}" dt="2024-03-28T18:13:42.969" v="1193"/>
          <ac:spMkLst>
            <pc:docMk/>
            <pc:sldMk cId="1925999817" sldId="423"/>
            <ac:spMk id="17" creationId="{4D2E92F0-9538-7394-CD17-795E68A98F55}"/>
          </ac:spMkLst>
        </pc:spChg>
        <pc:spChg chg="mod">
          <ac:chgData name="G.P_ESPEC6" userId="a2550c1c-b749-43f0-b917-1caed003241e" providerId="ADAL" clId="{EA856765-6C8D-44A5-90EB-9145E939CCC9}" dt="2024-03-28T18:13:42.969" v="1193"/>
          <ac:spMkLst>
            <pc:docMk/>
            <pc:sldMk cId="1925999817" sldId="423"/>
            <ac:spMk id="18" creationId="{2E063546-54C0-B82E-6CF0-0C2D6DC1C5B2}"/>
          </ac:spMkLst>
        </pc:spChg>
        <pc:spChg chg="mod">
          <ac:chgData name="G.P_ESPEC6" userId="a2550c1c-b749-43f0-b917-1caed003241e" providerId="ADAL" clId="{EA856765-6C8D-44A5-90EB-9145E939CCC9}" dt="2024-03-28T18:13:42.969" v="1193"/>
          <ac:spMkLst>
            <pc:docMk/>
            <pc:sldMk cId="1925999817" sldId="423"/>
            <ac:spMk id="19" creationId="{54AFE33D-DBC1-CAE2-2A90-99E3E0383526}"/>
          </ac:spMkLst>
        </pc:spChg>
        <pc:spChg chg="mod">
          <ac:chgData name="G.P_ESPEC6" userId="a2550c1c-b749-43f0-b917-1caed003241e" providerId="ADAL" clId="{EA856765-6C8D-44A5-90EB-9145E939CCC9}" dt="2024-03-28T18:13:42.969" v="1193"/>
          <ac:spMkLst>
            <pc:docMk/>
            <pc:sldMk cId="1925999817" sldId="423"/>
            <ac:spMk id="21" creationId="{0D9E85F1-911C-11BE-5315-DFA1215CD922}"/>
          </ac:spMkLst>
        </pc:spChg>
        <pc:spChg chg="mod">
          <ac:chgData name="G.P_ESPEC6" userId="a2550c1c-b749-43f0-b917-1caed003241e" providerId="ADAL" clId="{EA856765-6C8D-44A5-90EB-9145E939CCC9}" dt="2024-03-28T18:13:42.969" v="1193"/>
          <ac:spMkLst>
            <pc:docMk/>
            <pc:sldMk cId="1925999817" sldId="423"/>
            <ac:spMk id="22" creationId="{C3DF8D7A-2318-8027-75F0-B738F958FC07}"/>
          </ac:spMkLst>
        </pc:spChg>
        <pc:spChg chg="mod">
          <ac:chgData name="G.P_ESPEC6" userId="a2550c1c-b749-43f0-b917-1caed003241e" providerId="ADAL" clId="{EA856765-6C8D-44A5-90EB-9145E939CCC9}" dt="2024-03-28T18:13:42.969" v="1193"/>
          <ac:spMkLst>
            <pc:docMk/>
            <pc:sldMk cId="1925999817" sldId="423"/>
            <ac:spMk id="23" creationId="{6BEF2CB4-5CA3-9E87-4A67-32820C1551C1}"/>
          </ac:spMkLst>
        </pc:spChg>
        <pc:spChg chg="mod">
          <ac:chgData name="G.P_ESPEC6" userId="a2550c1c-b749-43f0-b917-1caed003241e" providerId="ADAL" clId="{EA856765-6C8D-44A5-90EB-9145E939CCC9}" dt="2024-03-28T18:13:42.969" v="1193"/>
          <ac:spMkLst>
            <pc:docMk/>
            <pc:sldMk cId="1925999817" sldId="423"/>
            <ac:spMk id="24" creationId="{1E8CED66-1769-F6A6-3256-A90D86C750F9}"/>
          </ac:spMkLst>
        </pc:spChg>
        <pc:spChg chg="mod">
          <ac:chgData name="G.P_ESPEC6" userId="a2550c1c-b749-43f0-b917-1caed003241e" providerId="ADAL" clId="{EA856765-6C8D-44A5-90EB-9145E939CCC9}" dt="2024-03-28T18:13:42.969" v="1193"/>
          <ac:spMkLst>
            <pc:docMk/>
            <pc:sldMk cId="1925999817" sldId="423"/>
            <ac:spMk id="25" creationId="{1EB90624-C1B4-6E50-9596-8AF2391648F3}"/>
          </ac:spMkLst>
        </pc:spChg>
        <pc:spChg chg="mod">
          <ac:chgData name="G.P_ESPEC6" userId="a2550c1c-b749-43f0-b917-1caed003241e" providerId="ADAL" clId="{EA856765-6C8D-44A5-90EB-9145E939CCC9}" dt="2024-03-28T18:13:42.969" v="1193"/>
          <ac:spMkLst>
            <pc:docMk/>
            <pc:sldMk cId="1925999817" sldId="423"/>
            <ac:spMk id="26" creationId="{9B2F4B1B-E45A-A1A2-3793-6ED7E2E0036C}"/>
          </ac:spMkLst>
        </pc:spChg>
        <pc:spChg chg="mod">
          <ac:chgData name="G.P_ESPEC6" userId="a2550c1c-b749-43f0-b917-1caed003241e" providerId="ADAL" clId="{EA856765-6C8D-44A5-90EB-9145E939CCC9}" dt="2024-03-28T18:13:42.969" v="1193"/>
          <ac:spMkLst>
            <pc:docMk/>
            <pc:sldMk cId="1925999817" sldId="423"/>
            <ac:spMk id="27" creationId="{0CA3A3D4-078C-FE28-47C9-642304ACCBD6}"/>
          </ac:spMkLst>
        </pc:spChg>
        <pc:spChg chg="mod">
          <ac:chgData name="G.P_ESPEC6" userId="a2550c1c-b749-43f0-b917-1caed003241e" providerId="ADAL" clId="{EA856765-6C8D-44A5-90EB-9145E939CCC9}" dt="2024-03-28T18:13:42.969" v="1193"/>
          <ac:spMkLst>
            <pc:docMk/>
            <pc:sldMk cId="1925999817" sldId="423"/>
            <ac:spMk id="28" creationId="{174CA261-1124-D9A1-0487-DB83F8EE2E4E}"/>
          </ac:spMkLst>
        </pc:spChg>
        <pc:spChg chg="add mod">
          <ac:chgData name="G.P_ESPEC6" userId="a2550c1c-b749-43f0-b917-1caed003241e" providerId="ADAL" clId="{EA856765-6C8D-44A5-90EB-9145E939CCC9}" dt="2024-03-28T18:23:57.157" v="1304" actId="1076"/>
          <ac:spMkLst>
            <pc:docMk/>
            <pc:sldMk cId="1925999817" sldId="423"/>
            <ac:spMk id="29" creationId="{A1604B84-E0FE-7103-B516-B3427F978E14}"/>
          </ac:spMkLst>
        </pc:spChg>
        <pc:grpChg chg="add mod">
          <ac:chgData name="G.P_ESPEC6" userId="a2550c1c-b749-43f0-b917-1caed003241e" providerId="ADAL" clId="{EA856765-6C8D-44A5-90EB-9145E939CCC9}" dt="2024-03-28T18:24:32.430" v="1308" actId="1076"/>
          <ac:grpSpMkLst>
            <pc:docMk/>
            <pc:sldMk cId="1925999817" sldId="423"/>
            <ac:grpSpMk id="6" creationId="{046BCC9E-C3EB-785B-D6CD-34BD6DAC3B1C}"/>
          </ac:grpSpMkLst>
        </pc:grpChg>
        <pc:grpChg chg="mod">
          <ac:chgData name="G.P_ESPEC6" userId="a2550c1c-b749-43f0-b917-1caed003241e" providerId="ADAL" clId="{EA856765-6C8D-44A5-90EB-9145E939CCC9}" dt="2024-03-28T18:13:42.969" v="1193"/>
          <ac:grpSpMkLst>
            <pc:docMk/>
            <pc:sldMk cId="1925999817" sldId="423"/>
            <ac:grpSpMk id="20" creationId="{D5CD2089-0283-A1F1-B4A9-C97CCF1F2F02}"/>
          </ac:grpSpMkLst>
        </pc:grpChg>
      </pc:sldChg>
      <pc:sldChg chg="addSp modSp add mod">
        <pc:chgData name="G.P_ESPEC6" userId="a2550c1c-b749-43f0-b917-1caed003241e" providerId="ADAL" clId="{EA856765-6C8D-44A5-90EB-9145E939CCC9}" dt="2024-03-28T18:41:40.640" v="1368" actId="6549"/>
        <pc:sldMkLst>
          <pc:docMk/>
          <pc:sldMk cId="4150401056" sldId="424"/>
        </pc:sldMkLst>
        <pc:spChg chg="add mod">
          <ac:chgData name="G.P_ESPEC6" userId="a2550c1c-b749-43f0-b917-1caed003241e" providerId="ADAL" clId="{EA856765-6C8D-44A5-90EB-9145E939CCC9}" dt="2024-03-28T18:40:28.063" v="1358" actId="1076"/>
          <ac:spMkLst>
            <pc:docMk/>
            <pc:sldMk cId="4150401056" sldId="424"/>
            <ac:spMk id="2" creationId="{92E736E4-BE29-2A1F-38AD-12F63A72B695}"/>
          </ac:spMkLst>
        </pc:spChg>
        <pc:spChg chg="mod">
          <ac:chgData name="G.P_ESPEC6" userId="a2550c1c-b749-43f0-b917-1caed003241e" providerId="ADAL" clId="{EA856765-6C8D-44A5-90EB-9145E939CCC9}" dt="2024-03-28T18:25:34.100" v="1309"/>
          <ac:spMkLst>
            <pc:docMk/>
            <pc:sldMk cId="4150401056" sldId="424"/>
            <ac:spMk id="4" creationId="{2D6C18FB-1CE1-19B5-3B12-469F1388955C}"/>
          </ac:spMkLst>
        </pc:spChg>
        <pc:spChg chg="mod">
          <ac:chgData name="G.P_ESPEC6" userId="a2550c1c-b749-43f0-b917-1caed003241e" providerId="ADAL" clId="{EA856765-6C8D-44A5-90EB-9145E939CCC9}" dt="2024-03-28T18:25:34.100" v="1309"/>
          <ac:spMkLst>
            <pc:docMk/>
            <pc:sldMk cId="4150401056" sldId="424"/>
            <ac:spMk id="5" creationId="{4CFBC3C6-B996-D145-D4FB-2328F4AE8758}"/>
          </ac:spMkLst>
        </pc:spChg>
        <pc:spChg chg="mod">
          <ac:chgData name="G.P_ESPEC6" userId="a2550c1c-b749-43f0-b917-1caed003241e" providerId="ADAL" clId="{EA856765-6C8D-44A5-90EB-9145E939CCC9}" dt="2024-03-28T18:25:34.100" v="1309"/>
          <ac:spMkLst>
            <pc:docMk/>
            <pc:sldMk cId="4150401056" sldId="424"/>
            <ac:spMk id="6" creationId="{335BFBD0-1223-9F86-BAAB-5EEBE06CC028}"/>
          </ac:spMkLst>
        </pc:spChg>
        <pc:spChg chg="mod">
          <ac:chgData name="G.P_ESPEC6" userId="a2550c1c-b749-43f0-b917-1caed003241e" providerId="ADAL" clId="{EA856765-6C8D-44A5-90EB-9145E939CCC9}" dt="2024-03-28T18:25:34.100" v="1309"/>
          <ac:spMkLst>
            <pc:docMk/>
            <pc:sldMk cId="4150401056" sldId="424"/>
            <ac:spMk id="7" creationId="{698F4A63-FB35-E260-D2A8-F262D944227D}"/>
          </ac:spMkLst>
        </pc:spChg>
        <pc:spChg chg="mod">
          <ac:chgData name="G.P_ESPEC6" userId="a2550c1c-b749-43f0-b917-1caed003241e" providerId="ADAL" clId="{EA856765-6C8D-44A5-90EB-9145E939CCC9}" dt="2024-03-28T18:25:34.100" v="1309"/>
          <ac:spMkLst>
            <pc:docMk/>
            <pc:sldMk cId="4150401056" sldId="424"/>
            <ac:spMk id="8" creationId="{900D462A-317E-A977-9B37-C3346A4DF286}"/>
          </ac:spMkLst>
        </pc:spChg>
        <pc:spChg chg="mod">
          <ac:chgData name="G.P_ESPEC6" userId="a2550c1c-b749-43f0-b917-1caed003241e" providerId="ADAL" clId="{EA856765-6C8D-44A5-90EB-9145E939CCC9}" dt="2024-03-28T18:25:34.100" v="1309"/>
          <ac:spMkLst>
            <pc:docMk/>
            <pc:sldMk cId="4150401056" sldId="424"/>
            <ac:spMk id="9" creationId="{0244C956-4F76-318F-DD2F-81F8BDC5E986}"/>
          </ac:spMkLst>
        </pc:spChg>
        <pc:spChg chg="mod">
          <ac:chgData name="G.P_ESPEC6" userId="a2550c1c-b749-43f0-b917-1caed003241e" providerId="ADAL" clId="{EA856765-6C8D-44A5-90EB-9145E939CCC9}" dt="2024-03-28T18:25:34.100" v="1309"/>
          <ac:spMkLst>
            <pc:docMk/>
            <pc:sldMk cId="4150401056" sldId="424"/>
            <ac:spMk id="10" creationId="{D6D9715E-FB87-2151-D29A-AF914084A3FA}"/>
          </ac:spMkLst>
        </pc:spChg>
        <pc:spChg chg="mod">
          <ac:chgData name="G.P_ESPEC6" userId="a2550c1c-b749-43f0-b917-1caed003241e" providerId="ADAL" clId="{EA856765-6C8D-44A5-90EB-9145E939CCC9}" dt="2024-03-28T18:25:34.100" v="1309"/>
          <ac:spMkLst>
            <pc:docMk/>
            <pc:sldMk cId="4150401056" sldId="424"/>
            <ac:spMk id="11" creationId="{428F9AB7-B13A-5BDA-C48F-88958DE82C20}"/>
          </ac:spMkLst>
        </pc:spChg>
        <pc:spChg chg="mod">
          <ac:chgData name="G.P_ESPEC6" userId="a2550c1c-b749-43f0-b917-1caed003241e" providerId="ADAL" clId="{EA856765-6C8D-44A5-90EB-9145E939CCC9}" dt="2024-03-28T18:25:34.100" v="1309"/>
          <ac:spMkLst>
            <pc:docMk/>
            <pc:sldMk cId="4150401056" sldId="424"/>
            <ac:spMk id="12" creationId="{85D5F157-C53E-FAB6-A457-016651809D99}"/>
          </ac:spMkLst>
        </pc:spChg>
        <pc:spChg chg="mod">
          <ac:chgData name="G.P_ESPEC6" userId="a2550c1c-b749-43f0-b917-1caed003241e" providerId="ADAL" clId="{EA856765-6C8D-44A5-90EB-9145E939CCC9}" dt="2024-03-28T18:25:34.100" v="1309"/>
          <ac:spMkLst>
            <pc:docMk/>
            <pc:sldMk cId="4150401056" sldId="424"/>
            <ac:spMk id="13" creationId="{BC4DDBFC-153D-745D-51F9-6E1250736912}"/>
          </ac:spMkLst>
        </pc:spChg>
        <pc:spChg chg="mod">
          <ac:chgData name="G.P_ESPEC6" userId="a2550c1c-b749-43f0-b917-1caed003241e" providerId="ADAL" clId="{EA856765-6C8D-44A5-90EB-9145E939CCC9}" dt="2024-03-28T18:25:34.100" v="1309"/>
          <ac:spMkLst>
            <pc:docMk/>
            <pc:sldMk cId="4150401056" sldId="424"/>
            <ac:spMk id="14" creationId="{0365321A-8323-1AD5-86F7-3913A0941A24}"/>
          </ac:spMkLst>
        </pc:spChg>
        <pc:spChg chg="mod">
          <ac:chgData name="G.P_ESPEC6" userId="a2550c1c-b749-43f0-b917-1caed003241e" providerId="ADAL" clId="{EA856765-6C8D-44A5-90EB-9145E939CCC9}" dt="2024-03-28T18:25:34.100" v="1309"/>
          <ac:spMkLst>
            <pc:docMk/>
            <pc:sldMk cId="4150401056" sldId="424"/>
            <ac:spMk id="15" creationId="{96DDD63A-7E7F-8187-7B40-4B1CFF4F565D}"/>
          </ac:spMkLst>
        </pc:spChg>
        <pc:spChg chg="mod">
          <ac:chgData name="G.P_ESPEC6" userId="a2550c1c-b749-43f0-b917-1caed003241e" providerId="ADAL" clId="{EA856765-6C8D-44A5-90EB-9145E939CCC9}" dt="2024-03-28T18:25:34.100" v="1309"/>
          <ac:spMkLst>
            <pc:docMk/>
            <pc:sldMk cId="4150401056" sldId="424"/>
            <ac:spMk id="16" creationId="{3330628D-F2DD-0684-15C4-49B65033521D}"/>
          </ac:spMkLst>
        </pc:spChg>
        <pc:spChg chg="mod">
          <ac:chgData name="G.P_ESPEC6" userId="a2550c1c-b749-43f0-b917-1caed003241e" providerId="ADAL" clId="{EA856765-6C8D-44A5-90EB-9145E939CCC9}" dt="2024-03-28T18:25:34.100" v="1309"/>
          <ac:spMkLst>
            <pc:docMk/>
            <pc:sldMk cId="4150401056" sldId="424"/>
            <ac:spMk id="17" creationId="{35F98B80-6D90-0824-582C-85A550DA6D56}"/>
          </ac:spMkLst>
        </pc:spChg>
        <pc:spChg chg="mod">
          <ac:chgData name="G.P_ESPEC6" userId="a2550c1c-b749-43f0-b917-1caed003241e" providerId="ADAL" clId="{EA856765-6C8D-44A5-90EB-9145E939CCC9}" dt="2024-03-28T18:25:34.100" v="1309"/>
          <ac:spMkLst>
            <pc:docMk/>
            <pc:sldMk cId="4150401056" sldId="424"/>
            <ac:spMk id="18" creationId="{D430D7D1-FA84-BCB8-1E85-EDA71F7E0532}"/>
          </ac:spMkLst>
        </pc:spChg>
        <pc:spChg chg="mod">
          <ac:chgData name="G.P_ESPEC6" userId="a2550c1c-b749-43f0-b917-1caed003241e" providerId="ADAL" clId="{EA856765-6C8D-44A5-90EB-9145E939CCC9}" dt="2024-03-28T18:25:34.100" v="1309"/>
          <ac:spMkLst>
            <pc:docMk/>
            <pc:sldMk cId="4150401056" sldId="424"/>
            <ac:spMk id="19" creationId="{1BE95BFE-58FF-5018-0E7A-6D0029B26E09}"/>
          </ac:spMkLst>
        </pc:spChg>
        <pc:spChg chg="mod">
          <ac:chgData name="G.P_ESPEC6" userId="a2550c1c-b749-43f0-b917-1caed003241e" providerId="ADAL" clId="{EA856765-6C8D-44A5-90EB-9145E939CCC9}" dt="2024-03-28T18:25:34.100" v="1309"/>
          <ac:spMkLst>
            <pc:docMk/>
            <pc:sldMk cId="4150401056" sldId="424"/>
            <ac:spMk id="20" creationId="{5F040BAC-2BAD-647C-83F9-12837D28D3F4}"/>
          </ac:spMkLst>
        </pc:spChg>
        <pc:spChg chg="mod">
          <ac:chgData name="G.P_ESPEC6" userId="a2550c1c-b749-43f0-b917-1caed003241e" providerId="ADAL" clId="{EA856765-6C8D-44A5-90EB-9145E939CCC9}" dt="2024-03-28T18:25:34.100" v="1309"/>
          <ac:spMkLst>
            <pc:docMk/>
            <pc:sldMk cId="4150401056" sldId="424"/>
            <ac:spMk id="21" creationId="{733D1BB5-43A9-8137-C232-60EF172A4F5E}"/>
          </ac:spMkLst>
        </pc:spChg>
        <pc:spChg chg="mod">
          <ac:chgData name="G.P_ESPEC6" userId="a2550c1c-b749-43f0-b917-1caed003241e" providerId="ADAL" clId="{EA856765-6C8D-44A5-90EB-9145E939CCC9}" dt="2024-03-28T18:25:34.100" v="1309"/>
          <ac:spMkLst>
            <pc:docMk/>
            <pc:sldMk cId="4150401056" sldId="424"/>
            <ac:spMk id="22" creationId="{781E3E1E-D8DA-9D6E-95D9-DE5CEFD44ADF}"/>
          </ac:spMkLst>
        </pc:spChg>
        <pc:spChg chg="mod">
          <ac:chgData name="G.P_ESPEC6" userId="a2550c1c-b749-43f0-b917-1caed003241e" providerId="ADAL" clId="{EA856765-6C8D-44A5-90EB-9145E939CCC9}" dt="2024-03-28T18:25:34.100" v="1309"/>
          <ac:spMkLst>
            <pc:docMk/>
            <pc:sldMk cId="4150401056" sldId="424"/>
            <ac:spMk id="23" creationId="{8250EC9B-2C1D-9B4A-78CD-994551162164}"/>
          </ac:spMkLst>
        </pc:spChg>
        <pc:spChg chg="mod">
          <ac:chgData name="G.P_ESPEC6" userId="a2550c1c-b749-43f0-b917-1caed003241e" providerId="ADAL" clId="{EA856765-6C8D-44A5-90EB-9145E939CCC9}" dt="2024-03-28T18:25:34.100" v="1309"/>
          <ac:spMkLst>
            <pc:docMk/>
            <pc:sldMk cId="4150401056" sldId="424"/>
            <ac:spMk id="24" creationId="{50E0E695-7BC5-2E9E-FFA0-F9E67DB0280E}"/>
          </ac:spMkLst>
        </pc:spChg>
        <pc:spChg chg="mod">
          <ac:chgData name="G.P_ESPEC6" userId="a2550c1c-b749-43f0-b917-1caed003241e" providerId="ADAL" clId="{EA856765-6C8D-44A5-90EB-9145E939CCC9}" dt="2024-03-28T18:25:34.100" v="1309"/>
          <ac:spMkLst>
            <pc:docMk/>
            <pc:sldMk cId="4150401056" sldId="424"/>
            <ac:spMk id="25" creationId="{564C1766-3469-449F-B18C-BDF2871FAD37}"/>
          </ac:spMkLst>
        </pc:spChg>
        <pc:spChg chg="mod">
          <ac:chgData name="G.P_ESPEC6" userId="a2550c1c-b749-43f0-b917-1caed003241e" providerId="ADAL" clId="{EA856765-6C8D-44A5-90EB-9145E939CCC9}" dt="2024-03-28T18:40:05.834" v="1354" actId="122"/>
          <ac:spMkLst>
            <pc:docMk/>
            <pc:sldMk cId="4150401056" sldId="424"/>
            <ac:spMk id="26" creationId="{00A97C53-AE33-A456-C60A-D647B66F626C}"/>
          </ac:spMkLst>
        </pc:spChg>
        <pc:spChg chg="mod">
          <ac:chgData name="G.P_ESPEC6" userId="a2550c1c-b749-43f0-b917-1caed003241e" providerId="ADAL" clId="{EA856765-6C8D-44A5-90EB-9145E939CCC9}" dt="2024-03-28T18:40:42.388" v="1360" actId="1076"/>
          <ac:spMkLst>
            <pc:docMk/>
            <pc:sldMk cId="4150401056" sldId="424"/>
            <ac:spMk id="27" creationId="{C7260D3D-D1EE-9D97-20EC-A36902DAED57}"/>
          </ac:spMkLst>
        </pc:spChg>
        <pc:spChg chg="mod">
          <ac:chgData name="G.P_ESPEC6" userId="a2550c1c-b749-43f0-b917-1caed003241e" providerId="ADAL" clId="{EA856765-6C8D-44A5-90EB-9145E939CCC9}" dt="2024-03-28T18:40:49.042" v="1361" actId="1076"/>
          <ac:spMkLst>
            <pc:docMk/>
            <pc:sldMk cId="4150401056" sldId="424"/>
            <ac:spMk id="28" creationId="{780C0A85-F9F0-C532-E761-C4852AD8C3D7}"/>
          </ac:spMkLst>
        </pc:spChg>
        <pc:spChg chg="mod">
          <ac:chgData name="G.P_ESPEC6" userId="a2550c1c-b749-43f0-b917-1caed003241e" providerId="ADAL" clId="{EA856765-6C8D-44A5-90EB-9145E939CCC9}" dt="2024-03-28T18:40:52.870" v="1362" actId="1076"/>
          <ac:spMkLst>
            <pc:docMk/>
            <pc:sldMk cId="4150401056" sldId="424"/>
            <ac:spMk id="29" creationId="{02C29C16-F684-64A2-288D-A3ADD29E6572}"/>
          </ac:spMkLst>
        </pc:spChg>
        <pc:spChg chg="mod">
          <ac:chgData name="G.P_ESPEC6" userId="a2550c1c-b749-43f0-b917-1caed003241e" providerId="ADAL" clId="{EA856765-6C8D-44A5-90EB-9145E939CCC9}" dt="2024-03-28T18:28:47.292" v="1335" actId="207"/>
          <ac:spMkLst>
            <pc:docMk/>
            <pc:sldMk cId="4150401056" sldId="424"/>
            <ac:spMk id="31" creationId="{5B0C0592-100D-E882-08A5-FE608D472FA0}"/>
          </ac:spMkLst>
        </pc:spChg>
        <pc:spChg chg="mod">
          <ac:chgData name="G.P_ESPEC6" userId="a2550c1c-b749-43f0-b917-1caed003241e" providerId="ADAL" clId="{EA856765-6C8D-44A5-90EB-9145E939CCC9}" dt="2024-03-28T18:29:42.514" v="1344" actId="1076"/>
          <ac:spMkLst>
            <pc:docMk/>
            <pc:sldMk cId="4150401056" sldId="424"/>
            <ac:spMk id="32" creationId="{3ECDB317-F519-9E39-EAC5-5F4F9D996FE2}"/>
          </ac:spMkLst>
        </pc:spChg>
        <pc:spChg chg="mod">
          <ac:chgData name="G.P_ESPEC6" userId="a2550c1c-b749-43f0-b917-1caed003241e" providerId="ADAL" clId="{EA856765-6C8D-44A5-90EB-9145E939CCC9}" dt="2024-03-28T18:25:34.100" v="1309"/>
          <ac:spMkLst>
            <pc:docMk/>
            <pc:sldMk cId="4150401056" sldId="424"/>
            <ac:spMk id="33" creationId="{DA84EE74-A1C1-2721-D7BB-D1805EEFB224}"/>
          </ac:spMkLst>
        </pc:spChg>
        <pc:spChg chg="mod">
          <ac:chgData name="G.P_ESPEC6" userId="a2550c1c-b749-43f0-b917-1caed003241e" providerId="ADAL" clId="{EA856765-6C8D-44A5-90EB-9145E939CCC9}" dt="2024-03-28T18:41:32.298" v="1366" actId="1076"/>
          <ac:spMkLst>
            <pc:docMk/>
            <pc:sldMk cId="4150401056" sldId="424"/>
            <ac:spMk id="34" creationId="{DF9957FB-CF62-0F23-1DDC-3750C7579F37}"/>
          </ac:spMkLst>
        </pc:spChg>
        <pc:spChg chg="mod">
          <ac:chgData name="G.P_ESPEC6" userId="a2550c1c-b749-43f0-b917-1caed003241e" providerId="ADAL" clId="{EA856765-6C8D-44A5-90EB-9145E939CCC9}" dt="2024-03-28T18:29:47.638" v="1345" actId="1076"/>
          <ac:spMkLst>
            <pc:docMk/>
            <pc:sldMk cId="4150401056" sldId="424"/>
            <ac:spMk id="35" creationId="{33D5E01D-8F90-6FBB-126D-A8E6071D9BA4}"/>
          </ac:spMkLst>
        </pc:spChg>
        <pc:spChg chg="mod">
          <ac:chgData name="G.P_ESPEC6" userId="a2550c1c-b749-43f0-b917-1caed003241e" providerId="ADAL" clId="{EA856765-6C8D-44A5-90EB-9145E939CCC9}" dt="2024-03-28T18:25:34.100" v="1309"/>
          <ac:spMkLst>
            <pc:docMk/>
            <pc:sldMk cId="4150401056" sldId="424"/>
            <ac:spMk id="36" creationId="{2F94DB1B-9D0A-0329-AA9E-753D1C76A8B9}"/>
          </ac:spMkLst>
        </pc:spChg>
        <pc:spChg chg="mod">
          <ac:chgData name="G.P_ESPEC6" userId="a2550c1c-b749-43f0-b917-1caed003241e" providerId="ADAL" clId="{EA856765-6C8D-44A5-90EB-9145E939CCC9}" dt="2024-03-28T18:41:40.640" v="1368" actId="6549"/>
          <ac:spMkLst>
            <pc:docMk/>
            <pc:sldMk cId="4150401056" sldId="424"/>
            <ac:spMk id="37" creationId="{87520811-A191-456E-9EDA-DF5C0C12FE4B}"/>
          </ac:spMkLst>
        </pc:spChg>
        <pc:grpChg chg="add mod">
          <ac:chgData name="G.P_ESPEC6" userId="a2550c1c-b749-43f0-b917-1caed003241e" providerId="ADAL" clId="{EA856765-6C8D-44A5-90EB-9145E939CCC9}" dt="2024-03-28T18:40:38.498" v="1359" actId="1076"/>
          <ac:grpSpMkLst>
            <pc:docMk/>
            <pc:sldMk cId="4150401056" sldId="424"/>
            <ac:grpSpMk id="3" creationId="{7B9DF47B-5778-D48E-A492-4F6CB9DEF860}"/>
          </ac:grpSpMkLst>
        </pc:grpChg>
        <pc:grpChg chg="add mod">
          <ac:chgData name="G.P_ESPEC6" userId="a2550c1c-b749-43f0-b917-1caed003241e" providerId="ADAL" clId="{EA856765-6C8D-44A5-90EB-9145E939CCC9}" dt="2024-03-28T18:29:33.547" v="1343" actId="14100"/>
          <ac:grpSpMkLst>
            <pc:docMk/>
            <pc:sldMk cId="4150401056" sldId="424"/>
            <ac:grpSpMk id="30" creationId="{9D028732-F116-11C9-0D6F-B7DFAA442EA5}"/>
          </ac:grpSpMkLst>
        </pc:grpChg>
      </pc:sldChg>
      <pc:sldChg chg="addSp delSp modSp add mod replId">
        <pc:chgData name="G.P_ESPEC6" userId="a2550c1c-b749-43f0-b917-1caed003241e" providerId="ADAL" clId="{EA856765-6C8D-44A5-90EB-9145E939CCC9}" dt="2024-03-28T19:05:43.941" v="1765" actId="6549"/>
        <pc:sldMkLst>
          <pc:docMk/>
          <pc:sldMk cId="228082817" sldId="425"/>
        </pc:sldMkLst>
        <pc:spChg chg="add mod">
          <ac:chgData name="G.P_ESPEC6" userId="a2550c1c-b749-43f0-b917-1caed003241e" providerId="ADAL" clId="{EA856765-6C8D-44A5-90EB-9145E939CCC9}" dt="2024-03-28T18:42:19.796" v="1369"/>
          <ac:spMkLst>
            <pc:docMk/>
            <pc:sldMk cId="228082817" sldId="425"/>
            <ac:spMk id="2" creationId="{A2FA4F35-046B-286A-8CC5-3B1B90E727DA}"/>
          </ac:spMkLst>
        </pc:spChg>
        <pc:spChg chg="del mod topLvl">
          <ac:chgData name="G.P_ESPEC6" userId="a2550c1c-b749-43f0-b917-1caed003241e" providerId="ADAL" clId="{EA856765-6C8D-44A5-90EB-9145E939CCC9}" dt="2024-03-28T19:03:36.455" v="1730" actId="21"/>
          <ac:spMkLst>
            <pc:docMk/>
            <pc:sldMk cId="228082817" sldId="425"/>
            <ac:spMk id="5" creationId="{5125F3DE-9F2B-0ECD-3371-EBCC5DDD3D5F}"/>
          </ac:spMkLst>
        </pc:spChg>
        <pc:spChg chg="mod">
          <ac:chgData name="G.P_ESPEC6" userId="a2550c1c-b749-43f0-b917-1caed003241e" providerId="ADAL" clId="{EA856765-6C8D-44A5-90EB-9145E939CCC9}" dt="2024-03-28T18:42:19.796" v="1369"/>
          <ac:spMkLst>
            <pc:docMk/>
            <pc:sldMk cId="228082817" sldId="425"/>
            <ac:spMk id="6" creationId="{872DE8DC-3A27-EB4D-DF9A-3E7159846C80}"/>
          </ac:spMkLst>
        </pc:spChg>
        <pc:spChg chg="mod">
          <ac:chgData name="G.P_ESPEC6" userId="a2550c1c-b749-43f0-b917-1caed003241e" providerId="ADAL" clId="{EA856765-6C8D-44A5-90EB-9145E939CCC9}" dt="2024-03-28T18:42:19.796" v="1369"/>
          <ac:spMkLst>
            <pc:docMk/>
            <pc:sldMk cId="228082817" sldId="425"/>
            <ac:spMk id="7" creationId="{38757942-6485-8308-C8B7-2A23A921E96F}"/>
          </ac:spMkLst>
        </pc:spChg>
        <pc:spChg chg="mod">
          <ac:chgData name="G.P_ESPEC6" userId="a2550c1c-b749-43f0-b917-1caed003241e" providerId="ADAL" clId="{EA856765-6C8D-44A5-90EB-9145E939CCC9}" dt="2024-03-28T18:42:19.796" v="1369"/>
          <ac:spMkLst>
            <pc:docMk/>
            <pc:sldMk cId="228082817" sldId="425"/>
            <ac:spMk id="8" creationId="{DCA92D69-5732-3E94-EF0B-E046D01AE3F7}"/>
          </ac:spMkLst>
        </pc:spChg>
        <pc:spChg chg="mod">
          <ac:chgData name="G.P_ESPEC6" userId="a2550c1c-b749-43f0-b917-1caed003241e" providerId="ADAL" clId="{EA856765-6C8D-44A5-90EB-9145E939CCC9}" dt="2024-03-28T18:42:19.796" v="1369"/>
          <ac:spMkLst>
            <pc:docMk/>
            <pc:sldMk cId="228082817" sldId="425"/>
            <ac:spMk id="9" creationId="{CA217A70-AA7E-2BE9-E8A8-DB73A963659F}"/>
          </ac:spMkLst>
        </pc:spChg>
        <pc:spChg chg="mod">
          <ac:chgData name="G.P_ESPEC6" userId="a2550c1c-b749-43f0-b917-1caed003241e" providerId="ADAL" clId="{EA856765-6C8D-44A5-90EB-9145E939CCC9}" dt="2024-03-28T18:42:19.796" v="1369"/>
          <ac:spMkLst>
            <pc:docMk/>
            <pc:sldMk cId="228082817" sldId="425"/>
            <ac:spMk id="10" creationId="{B2C5B256-1339-FF0E-29EF-4CD381EDD1B9}"/>
          </ac:spMkLst>
        </pc:spChg>
        <pc:spChg chg="mod">
          <ac:chgData name="G.P_ESPEC6" userId="a2550c1c-b749-43f0-b917-1caed003241e" providerId="ADAL" clId="{EA856765-6C8D-44A5-90EB-9145E939CCC9}" dt="2024-03-28T18:42:19.796" v="1369"/>
          <ac:spMkLst>
            <pc:docMk/>
            <pc:sldMk cId="228082817" sldId="425"/>
            <ac:spMk id="11" creationId="{147A1D01-325B-B2A3-3679-805AAD391E83}"/>
          </ac:spMkLst>
        </pc:spChg>
        <pc:spChg chg="mod">
          <ac:chgData name="G.P_ESPEC6" userId="a2550c1c-b749-43f0-b917-1caed003241e" providerId="ADAL" clId="{EA856765-6C8D-44A5-90EB-9145E939CCC9}" dt="2024-03-28T18:42:19.796" v="1369"/>
          <ac:spMkLst>
            <pc:docMk/>
            <pc:sldMk cId="228082817" sldId="425"/>
            <ac:spMk id="13" creationId="{F07B159E-0104-AF19-8327-4076BFC7B9F9}"/>
          </ac:spMkLst>
        </pc:spChg>
        <pc:spChg chg="mod">
          <ac:chgData name="G.P_ESPEC6" userId="a2550c1c-b749-43f0-b917-1caed003241e" providerId="ADAL" clId="{EA856765-6C8D-44A5-90EB-9145E939CCC9}" dt="2024-03-28T18:42:19.796" v="1369"/>
          <ac:spMkLst>
            <pc:docMk/>
            <pc:sldMk cId="228082817" sldId="425"/>
            <ac:spMk id="14" creationId="{B91DE737-419C-4050-D624-E3A2CAD552EC}"/>
          </ac:spMkLst>
        </pc:spChg>
        <pc:spChg chg="mod">
          <ac:chgData name="G.P_ESPEC6" userId="a2550c1c-b749-43f0-b917-1caed003241e" providerId="ADAL" clId="{EA856765-6C8D-44A5-90EB-9145E939CCC9}" dt="2024-03-28T18:42:19.796" v="1369"/>
          <ac:spMkLst>
            <pc:docMk/>
            <pc:sldMk cId="228082817" sldId="425"/>
            <ac:spMk id="15" creationId="{F2197B6B-39F9-B28F-74D8-7D5F82865487}"/>
          </ac:spMkLst>
        </pc:spChg>
        <pc:spChg chg="mod">
          <ac:chgData name="G.P_ESPEC6" userId="a2550c1c-b749-43f0-b917-1caed003241e" providerId="ADAL" clId="{EA856765-6C8D-44A5-90EB-9145E939CCC9}" dt="2024-03-28T18:42:19.796" v="1369"/>
          <ac:spMkLst>
            <pc:docMk/>
            <pc:sldMk cId="228082817" sldId="425"/>
            <ac:spMk id="16" creationId="{4ED28D70-1705-D16F-85BE-F7FF89A79090}"/>
          </ac:spMkLst>
        </pc:spChg>
        <pc:spChg chg="mod">
          <ac:chgData name="G.P_ESPEC6" userId="a2550c1c-b749-43f0-b917-1caed003241e" providerId="ADAL" clId="{EA856765-6C8D-44A5-90EB-9145E939CCC9}" dt="2024-03-28T18:42:19.796" v="1369"/>
          <ac:spMkLst>
            <pc:docMk/>
            <pc:sldMk cId="228082817" sldId="425"/>
            <ac:spMk id="17" creationId="{081A1895-8CC0-5AF8-5C98-EC17FD6CC78C}"/>
          </ac:spMkLst>
        </pc:spChg>
        <pc:spChg chg="mod">
          <ac:chgData name="G.P_ESPEC6" userId="a2550c1c-b749-43f0-b917-1caed003241e" providerId="ADAL" clId="{EA856765-6C8D-44A5-90EB-9145E939CCC9}" dt="2024-03-28T18:42:19.796" v="1369"/>
          <ac:spMkLst>
            <pc:docMk/>
            <pc:sldMk cId="228082817" sldId="425"/>
            <ac:spMk id="18" creationId="{6F2DF9EE-423B-2D04-4E87-5395BBE241E6}"/>
          </ac:spMkLst>
        </pc:spChg>
        <pc:spChg chg="del mod topLvl">
          <ac:chgData name="G.P_ESPEC6" userId="a2550c1c-b749-43f0-b917-1caed003241e" providerId="ADAL" clId="{EA856765-6C8D-44A5-90EB-9145E939CCC9}" dt="2024-03-28T19:00:48.316" v="1712" actId="21"/>
          <ac:spMkLst>
            <pc:docMk/>
            <pc:sldMk cId="228082817" sldId="425"/>
            <ac:spMk id="21" creationId="{20E33900-BFB9-8F9A-5FDF-A5A50317792F}"/>
          </ac:spMkLst>
        </pc:spChg>
        <pc:spChg chg="mod">
          <ac:chgData name="G.P_ESPEC6" userId="a2550c1c-b749-43f0-b917-1caed003241e" providerId="ADAL" clId="{EA856765-6C8D-44A5-90EB-9145E939CCC9}" dt="2024-03-28T19:00:31.164" v="1707" actId="165"/>
          <ac:spMkLst>
            <pc:docMk/>
            <pc:sldMk cId="228082817" sldId="425"/>
            <ac:spMk id="22" creationId="{3474D66F-B740-DE5E-079E-E809300C17DB}"/>
          </ac:spMkLst>
        </pc:spChg>
        <pc:spChg chg="mod">
          <ac:chgData name="G.P_ESPEC6" userId="a2550c1c-b749-43f0-b917-1caed003241e" providerId="ADAL" clId="{EA856765-6C8D-44A5-90EB-9145E939CCC9}" dt="2024-03-28T19:00:31.164" v="1707" actId="165"/>
          <ac:spMkLst>
            <pc:docMk/>
            <pc:sldMk cId="228082817" sldId="425"/>
            <ac:spMk id="23" creationId="{193F010F-32F0-41AC-1D8E-7B57D5468552}"/>
          </ac:spMkLst>
        </pc:spChg>
        <pc:spChg chg="mod">
          <ac:chgData name="G.P_ESPEC6" userId="a2550c1c-b749-43f0-b917-1caed003241e" providerId="ADAL" clId="{EA856765-6C8D-44A5-90EB-9145E939CCC9}" dt="2024-03-28T19:00:31.164" v="1707" actId="165"/>
          <ac:spMkLst>
            <pc:docMk/>
            <pc:sldMk cId="228082817" sldId="425"/>
            <ac:spMk id="24" creationId="{676778A5-52A4-F06F-85BE-EE7EBCF4DB1C}"/>
          </ac:spMkLst>
        </pc:spChg>
        <pc:spChg chg="mod">
          <ac:chgData name="G.P_ESPEC6" userId="a2550c1c-b749-43f0-b917-1caed003241e" providerId="ADAL" clId="{EA856765-6C8D-44A5-90EB-9145E939CCC9}" dt="2024-03-28T19:00:31.164" v="1707" actId="165"/>
          <ac:spMkLst>
            <pc:docMk/>
            <pc:sldMk cId="228082817" sldId="425"/>
            <ac:spMk id="25" creationId="{38E6BB1F-1713-9761-F95F-4B3757D4CBB7}"/>
          </ac:spMkLst>
        </pc:spChg>
        <pc:spChg chg="mod">
          <ac:chgData name="G.P_ESPEC6" userId="a2550c1c-b749-43f0-b917-1caed003241e" providerId="ADAL" clId="{EA856765-6C8D-44A5-90EB-9145E939CCC9}" dt="2024-03-28T19:00:31.164" v="1707" actId="165"/>
          <ac:spMkLst>
            <pc:docMk/>
            <pc:sldMk cId="228082817" sldId="425"/>
            <ac:spMk id="26" creationId="{48BA752A-3FAA-1D51-8BAB-AB075433CC4A}"/>
          </ac:spMkLst>
        </pc:spChg>
        <pc:spChg chg="mod">
          <ac:chgData name="G.P_ESPEC6" userId="a2550c1c-b749-43f0-b917-1caed003241e" providerId="ADAL" clId="{EA856765-6C8D-44A5-90EB-9145E939CCC9}" dt="2024-03-28T19:00:31.164" v="1707" actId="165"/>
          <ac:spMkLst>
            <pc:docMk/>
            <pc:sldMk cId="228082817" sldId="425"/>
            <ac:spMk id="27" creationId="{BC77304D-B11C-E1B1-EF5F-A0F017284283}"/>
          </ac:spMkLst>
        </pc:spChg>
        <pc:spChg chg="mod">
          <ac:chgData name="G.P_ESPEC6" userId="a2550c1c-b749-43f0-b917-1caed003241e" providerId="ADAL" clId="{EA856765-6C8D-44A5-90EB-9145E939CCC9}" dt="2024-03-28T18:42:19.796" v="1369"/>
          <ac:spMkLst>
            <pc:docMk/>
            <pc:sldMk cId="228082817" sldId="425"/>
            <ac:spMk id="29" creationId="{6BA2DF22-96AB-FB98-6F26-B42DF1E1BDA2}"/>
          </ac:spMkLst>
        </pc:spChg>
        <pc:spChg chg="mod">
          <ac:chgData name="G.P_ESPEC6" userId="a2550c1c-b749-43f0-b917-1caed003241e" providerId="ADAL" clId="{EA856765-6C8D-44A5-90EB-9145E939CCC9}" dt="2024-03-28T18:42:19.796" v="1369"/>
          <ac:spMkLst>
            <pc:docMk/>
            <pc:sldMk cId="228082817" sldId="425"/>
            <ac:spMk id="30" creationId="{39F7E8EA-C81E-830C-448C-DF899EF2FBFC}"/>
          </ac:spMkLst>
        </pc:spChg>
        <pc:spChg chg="mod">
          <ac:chgData name="G.P_ESPEC6" userId="a2550c1c-b749-43f0-b917-1caed003241e" providerId="ADAL" clId="{EA856765-6C8D-44A5-90EB-9145E939CCC9}" dt="2024-03-28T18:42:19.796" v="1369"/>
          <ac:spMkLst>
            <pc:docMk/>
            <pc:sldMk cId="228082817" sldId="425"/>
            <ac:spMk id="31" creationId="{EEF5DC62-315B-FD4B-E875-0AE775741078}"/>
          </ac:spMkLst>
        </pc:spChg>
        <pc:spChg chg="mod">
          <ac:chgData name="G.P_ESPEC6" userId="a2550c1c-b749-43f0-b917-1caed003241e" providerId="ADAL" clId="{EA856765-6C8D-44A5-90EB-9145E939CCC9}" dt="2024-03-28T18:42:19.796" v="1369"/>
          <ac:spMkLst>
            <pc:docMk/>
            <pc:sldMk cId="228082817" sldId="425"/>
            <ac:spMk id="32" creationId="{ED8CDE60-3916-CDA2-AA0A-4B78956436B7}"/>
          </ac:spMkLst>
        </pc:spChg>
        <pc:spChg chg="mod">
          <ac:chgData name="G.P_ESPEC6" userId="a2550c1c-b749-43f0-b917-1caed003241e" providerId="ADAL" clId="{EA856765-6C8D-44A5-90EB-9145E939CCC9}" dt="2024-03-28T19:00:05.076" v="1703" actId="207"/>
          <ac:spMkLst>
            <pc:docMk/>
            <pc:sldMk cId="228082817" sldId="425"/>
            <ac:spMk id="33" creationId="{77D92A93-23FE-B593-6D92-99E3F18212F9}"/>
          </ac:spMkLst>
        </pc:spChg>
        <pc:spChg chg="mod">
          <ac:chgData name="G.P_ESPEC6" userId="a2550c1c-b749-43f0-b917-1caed003241e" providerId="ADAL" clId="{EA856765-6C8D-44A5-90EB-9145E939CCC9}" dt="2024-03-28T19:00:01.015" v="1702" actId="207"/>
          <ac:spMkLst>
            <pc:docMk/>
            <pc:sldMk cId="228082817" sldId="425"/>
            <ac:spMk id="34" creationId="{53B725E6-F165-F38B-F5A3-D1FDE973AAAB}"/>
          </ac:spMkLst>
        </pc:spChg>
        <pc:spChg chg="add mod">
          <ac:chgData name="G.P_ESPEC6" userId="a2550c1c-b749-43f0-b917-1caed003241e" providerId="ADAL" clId="{EA856765-6C8D-44A5-90EB-9145E939CCC9}" dt="2024-03-28T19:04:52.313" v="1749" actId="1076"/>
          <ac:spMkLst>
            <pc:docMk/>
            <pc:sldMk cId="228082817" sldId="425"/>
            <ac:spMk id="35" creationId="{1BDC44F4-1095-BB4B-6E3E-8911F0B0F4BC}"/>
          </ac:spMkLst>
        </pc:spChg>
        <pc:spChg chg="mod">
          <ac:chgData name="G.P_ESPEC6" userId="a2550c1c-b749-43f0-b917-1caed003241e" providerId="ADAL" clId="{EA856765-6C8D-44A5-90EB-9145E939CCC9}" dt="2024-03-28T19:05:39.833" v="1760" actId="6549"/>
          <ac:spMkLst>
            <pc:docMk/>
            <pc:sldMk cId="228082817" sldId="425"/>
            <ac:spMk id="38" creationId="{5C2C3599-6FC0-DF5E-4ABC-519A13D15F8B}"/>
          </ac:spMkLst>
        </pc:spChg>
        <pc:spChg chg="mod">
          <ac:chgData name="G.P_ESPEC6" userId="a2550c1c-b749-43f0-b917-1caed003241e" providerId="ADAL" clId="{EA856765-6C8D-44A5-90EB-9145E939CCC9}" dt="2024-03-28T18:42:19.796" v="1369"/>
          <ac:spMkLst>
            <pc:docMk/>
            <pc:sldMk cId="228082817" sldId="425"/>
            <ac:spMk id="39" creationId="{EC7E0357-5E64-40C7-C189-F2430931CA9B}"/>
          </ac:spMkLst>
        </pc:spChg>
        <pc:spChg chg="mod">
          <ac:chgData name="G.P_ESPEC6" userId="a2550c1c-b749-43f0-b917-1caed003241e" providerId="ADAL" clId="{EA856765-6C8D-44A5-90EB-9145E939CCC9}" dt="2024-03-28T18:42:19.796" v="1369"/>
          <ac:spMkLst>
            <pc:docMk/>
            <pc:sldMk cId="228082817" sldId="425"/>
            <ac:spMk id="40" creationId="{72251EC2-ACD7-A186-E0FC-61A4B2EF045D}"/>
          </ac:spMkLst>
        </pc:spChg>
        <pc:spChg chg="mod">
          <ac:chgData name="G.P_ESPEC6" userId="a2550c1c-b749-43f0-b917-1caed003241e" providerId="ADAL" clId="{EA856765-6C8D-44A5-90EB-9145E939CCC9}" dt="2024-03-28T18:42:19.796" v="1369"/>
          <ac:spMkLst>
            <pc:docMk/>
            <pc:sldMk cId="228082817" sldId="425"/>
            <ac:spMk id="41" creationId="{32B53B6A-A5CB-1EAF-6EF5-9746E12E099A}"/>
          </ac:spMkLst>
        </pc:spChg>
        <pc:spChg chg="mod">
          <ac:chgData name="G.P_ESPEC6" userId="a2550c1c-b749-43f0-b917-1caed003241e" providerId="ADAL" clId="{EA856765-6C8D-44A5-90EB-9145E939CCC9}" dt="2024-03-28T18:42:19.796" v="1369"/>
          <ac:spMkLst>
            <pc:docMk/>
            <pc:sldMk cId="228082817" sldId="425"/>
            <ac:spMk id="42" creationId="{29945983-49A9-49F5-7A1F-5F1107770F87}"/>
          </ac:spMkLst>
        </pc:spChg>
        <pc:spChg chg="mod">
          <ac:chgData name="G.P_ESPEC6" userId="a2550c1c-b749-43f0-b917-1caed003241e" providerId="ADAL" clId="{EA856765-6C8D-44A5-90EB-9145E939CCC9}" dt="2024-03-28T18:42:19.796" v="1369"/>
          <ac:spMkLst>
            <pc:docMk/>
            <pc:sldMk cId="228082817" sldId="425"/>
            <ac:spMk id="43" creationId="{AADC7E23-D0DB-CFFC-CD1E-521C8E4962F8}"/>
          </ac:spMkLst>
        </pc:spChg>
        <pc:spChg chg="mod">
          <ac:chgData name="G.P_ESPEC6" userId="a2550c1c-b749-43f0-b917-1caed003241e" providerId="ADAL" clId="{EA856765-6C8D-44A5-90EB-9145E939CCC9}" dt="2024-03-28T18:42:19.796" v="1369"/>
          <ac:spMkLst>
            <pc:docMk/>
            <pc:sldMk cId="228082817" sldId="425"/>
            <ac:spMk id="44" creationId="{C8A44DD8-95F0-3089-8665-5BAE73433B47}"/>
          </ac:spMkLst>
        </pc:spChg>
        <pc:spChg chg="add del mod">
          <ac:chgData name="G.P_ESPEC6" userId="a2550c1c-b749-43f0-b917-1caed003241e" providerId="ADAL" clId="{EA856765-6C8D-44A5-90EB-9145E939CCC9}" dt="2024-03-28T19:00:37.850" v="1709" actId="478"/>
          <ac:spMkLst>
            <pc:docMk/>
            <pc:sldMk cId="228082817" sldId="425"/>
            <ac:spMk id="45" creationId="{9B107DA6-6C27-9322-320C-67793C5C6C11}"/>
          </ac:spMkLst>
        </pc:spChg>
        <pc:spChg chg="add mod">
          <ac:chgData name="G.P_ESPEC6" userId="a2550c1c-b749-43f0-b917-1caed003241e" providerId="ADAL" clId="{EA856765-6C8D-44A5-90EB-9145E939CCC9}" dt="2024-03-28T19:05:29.741" v="1755" actId="113"/>
          <ac:spMkLst>
            <pc:docMk/>
            <pc:sldMk cId="228082817" sldId="425"/>
            <ac:spMk id="47" creationId="{6E372CDA-508F-C65E-A069-5BB52588F130}"/>
          </ac:spMkLst>
        </pc:spChg>
        <pc:spChg chg="mod">
          <ac:chgData name="G.P_ESPEC6" userId="a2550c1c-b749-43f0-b917-1caed003241e" providerId="ADAL" clId="{EA856765-6C8D-44A5-90EB-9145E939CCC9}" dt="2024-03-28T19:00:41.599" v="1710"/>
          <ac:spMkLst>
            <pc:docMk/>
            <pc:sldMk cId="228082817" sldId="425"/>
            <ac:spMk id="49" creationId="{B04455EF-AD36-9BE7-23E0-150397B48B50}"/>
          </ac:spMkLst>
        </pc:spChg>
        <pc:spChg chg="mod">
          <ac:chgData name="G.P_ESPEC6" userId="a2550c1c-b749-43f0-b917-1caed003241e" providerId="ADAL" clId="{EA856765-6C8D-44A5-90EB-9145E939CCC9}" dt="2024-03-28T19:00:41.599" v="1710"/>
          <ac:spMkLst>
            <pc:docMk/>
            <pc:sldMk cId="228082817" sldId="425"/>
            <ac:spMk id="50" creationId="{11BA2EE2-E041-E32F-896E-3C87C1B4F17D}"/>
          </ac:spMkLst>
        </pc:spChg>
        <pc:spChg chg="mod">
          <ac:chgData name="G.P_ESPEC6" userId="a2550c1c-b749-43f0-b917-1caed003241e" providerId="ADAL" clId="{EA856765-6C8D-44A5-90EB-9145E939CCC9}" dt="2024-03-28T19:00:41.599" v="1710"/>
          <ac:spMkLst>
            <pc:docMk/>
            <pc:sldMk cId="228082817" sldId="425"/>
            <ac:spMk id="51" creationId="{29741C91-5EFA-CF5B-4A36-C939245D68C0}"/>
          </ac:spMkLst>
        </pc:spChg>
        <pc:spChg chg="mod">
          <ac:chgData name="G.P_ESPEC6" userId="a2550c1c-b749-43f0-b917-1caed003241e" providerId="ADAL" clId="{EA856765-6C8D-44A5-90EB-9145E939CCC9}" dt="2024-03-28T19:00:41.599" v="1710"/>
          <ac:spMkLst>
            <pc:docMk/>
            <pc:sldMk cId="228082817" sldId="425"/>
            <ac:spMk id="52" creationId="{29288740-128D-59BE-53F0-E4C7080E62D7}"/>
          </ac:spMkLst>
        </pc:spChg>
        <pc:spChg chg="mod">
          <ac:chgData name="G.P_ESPEC6" userId="a2550c1c-b749-43f0-b917-1caed003241e" providerId="ADAL" clId="{EA856765-6C8D-44A5-90EB-9145E939CCC9}" dt="2024-03-28T19:00:41.599" v="1710"/>
          <ac:spMkLst>
            <pc:docMk/>
            <pc:sldMk cId="228082817" sldId="425"/>
            <ac:spMk id="53" creationId="{3CDDD174-D942-CD96-A0D5-4328C8AC5E65}"/>
          </ac:spMkLst>
        </pc:spChg>
        <pc:spChg chg="mod">
          <ac:chgData name="G.P_ESPEC6" userId="a2550c1c-b749-43f0-b917-1caed003241e" providerId="ADAL" clId="{EA856765-6C8D-44A5-90EB-9145E939CCC9}" dt="2024-03-28T19:00:41.599" v="1710"/>
          <ac:spMkLst>
            <pc:docMk/>
            <pc:sldMk cId="228082817" sldId="425"/>
            <ac:spMk id="54" creationId="{DAB98138-90EE-874A-64BC-7189F7E49404}"/>
          </ac:spMkLst>
        </pc:spChg>
        <pc:spChg chg="add mod">
          <ac:chgData name="G.P_ESPEC6" userId="a2550c1c-b749-43f0-b917-1caed003241e" providerId="ADAL" clId="{EA856765-6C8D-44A5-90EB-9145E939CCC9}" dt="2024-03-28T19:04:52.313" v="1749" actId="1076"/>
          <ac:spMkLst>
            <pc:docMk/>
            <pc:sldMk cId="228082817" sldId="425"/>
            <ac:spMk id="55" creationId="{20E33900-BFB9-8F9A-5FDF-A5A50317792F}"/>
          </ac:spMkLst>
        </pc:spChg>
        <pc:spChg chg="add del mod">
          <ac:chgData name="G.P_ESPEC6" userId="a2550c1c-b749-43f0-b917-1caed003241e" providerId="ADAL" clId="{EA856765-6C8D-44A5-90EB-9145E939CCC9}" dt="2024-03-28T19:04:05.698" v="1739" actId="21"/>
          <ac:spMkLst>
            <pc:docMk/>
            <pc:sldMk cId="228082817" sldId="425"/>
            <ac:spMk id="56" creationId="{5125F3DE-9F2B-0ECD-3371-EBCC5DDD3D5F}"/>
          </ac:spMkLst>
        </pc:spChg>
        <pc:spChg chg="del mod topLvl">
          <ac:chgData name="G.P_ESPEC6" userId="a2550c1c-b749-43f0-b917-1caed003241e" providerId="ADAL" clId="{EA856765-6C8D-44A5-90EB-9145E939CCC9}" dt="2024-03-28T19:03:48.546" v="1735" actId="478"/>
          <ac:spMkLst>
            <pc:docMk/>
            <pc:sldMk cId="228082817" sldId="425"/>
            <ac:spMk id="59" creationId="{72831562-4E4B-C629-FEC1-A1CCB3BC749A}"/>
          </ac:spMkLst>
        </pc:spChg>
        <pc:spChg chg="mod">
          <ac:chgData name="G.P_ESPEC6" userId="a2550c1c-b749-43f0-b917-1caed003241e" providerId="ADAL" clId="{EA856765-6C8D-44A5-90EB-9145E939CCC9}" dt="2024-03-28T19:03:43.094" v="1733"/>
          <ac:spMkLst>
            <pc:docMk/>
            <pc:sldMk cId="228082817" sldId="425"/>
            <ac:spMk id="60" creationId="{5D52D167-A090-0731-F38D-3EA1EE0CD365}"/>
          </ac:spMkLst>
        </pc:spChg>
        <pc:spChg chg="mod">
          <ac:chgData name="G.P_ESPEC6" userId="a2550c1c-b749-43f0-b917-1caed003241e" providerId="ADAL" clId="{EA856765-6C8D-44A5-90EB-9145E939CCC9}" dt="2024-03-28T19:03:43.094" v="1733"/>
          <ac:spMkLst>
            <pc:docMk/>
            <pc:sldMk cId="228082817" sldId="425"/>
            <ac:spMk id="64" creationId="{94A25123-3FC0-5022-7F5B-AB7CB4A98826}"/>
          </ac:spMkLst>
        </pc:spChg>
        <pc:spChg chg="mod">
          <ac:chgData name="G.P_ESPEC6" userId="a2550c1c-b749-43f0-b917-1caed003241e" providerId="ADAL" clId="{EA856765-6C8D-44A5-90EB-9145E939CCC9}" dt="2024-03-28T19:03:43.094" v="1733"/>
          <ac:spMkLst>
            <pc:docMk/>
            <pc:sldMk cId="228082817" sldId="425"/>
            <ac:spMk id="65" creationId="{6B47ABF0-6F7B-B2C0-18AB-747714ED5B26}"/>
          </ac:spMkLst>
        </pc:spChg>
        <pc:spChg chg="mod">
          <ac:chgData name="G.P_ESPEC6" userId="a2550c1c-b749-43f0-b917-1caed003241e" providerId="ADAL" clId="{EA856765-6C8D-44A5-90EB-9145E939CCC9}" dt="2024-03-28T19:03:43.094" v="1733"/>
          <ac:spMkLst>
            <pc:docMk/>
            <pc:sldMk cId="228082817" sldId="425"/>
            <ac:spMk id="66" creationId="{3D56DD82-B2A9-0E06-4529-81036930A055}"/>
          </ac:spMkLst>
        </pc:spChg>
        <pc:spChg chg="mod">
          <ac:chgData name="G.P_ESPEC6" userId="a2550c1c-b749-43f0-b917-1caed003241e" providerId="ADAL" clId="{EA856765-6C8D-44A5-90EB-9145E939CCC9}" dt="2024-03-28T19:03:43.094" v="1733"/>
          <ac:spMkLst>
            <pc:docMk/>
            <pc:sldMk cId="228082817" sldId="425"/>
            <ac:spMk id="67" creationId="{2EE14DB3-5D11-4973-F2B8-941642628621}"/>
          </ac:spMkLst>
        </pc:spChg>
        <pc:spChg chg="mod">
          <ac:chgData name="G.P_ESPEC6" userId="a2550c1c-b749-43f0-b917-1caed003241e" providerId="ADAL" clId="{EA856765-6C8D-44A5-90EB-9145E939CCC9}" dt="2024-03-28T19:03:43.094" v="1733"/>
          <ac:spMkLst>
            <pc:docMk/>
            <pc:sldMk cId="228082817" sldId="425"/>
            <ac:spMk id="68" creationId="{C67D87A8-1D60-26C8-8052-508FE46CAF42}"/>
          </ac:spMkLst>
        </pc:spChg>
        <pc:spChg chg="add mod">
          <ac:chgData name="G.P_ESPEC6" userId="a2550c1c-b749-43f0-b917-1caed003241e" providerId="ADAL" clId="{EA856765-6C8D-44A5-90EB-9145E939CCC9}" dt="2024-03-28T19:05:43.941" v="1765" actId="6549"/>
          <ac:spMkLst>
            <pc:docMk/>
            <pc:sldMk cId="228082817" sldId="425"/>
            <ac:spMk id="69" creationId="{5125F3DE-9F2B-0ECD-3371-EBCC5DDD3D5F}"/>
          </ac:spMkLst>
        </pc:spChg>
        <pc:grpChg chg="add del mod">
          <ac:chgData name="G.P_ESPEC6" userId="a2550c1c-b749-43f0-b917-1caed003241e" providerId="ADAL" clId="{EA856765-6C8D-44A5-90EB-9145E939CCC9}" dt="2024-03-28T19:03:36.455" v="1730" actId="21"/>
          <ac:grpSpMkLst>
            <pc:docMk/>
            <pc:sldMk cId="228082817" sldId="425"/>
            <ac:grpSpMk id="3" creationId="{0FCC925E-7A25-DA59-9179-60C74A50BE9C}"/>
          </ac:grpSpMkLst>
        </pc:grpChg>
        <pc:grpChg chg="del mod topLvl">
          <ac:chgData name="G.P_ESPEC6" userId="a2550c1c-b749-43f0-b917-1caed003241e" providerId="ADAL" clId="{EA856765-6C8D-44A5-90EB-9145E939CCC9}" dt="2024-03-28T19:03:39.548" v="1732" actId="478"/>
          <ac:grpSpMkLst>
            <pc:docMk/>
            <pc:sldMk cId="228082817" sldId="425"/>
            <ac:grpSpMk id="4" creationId="{CF5666B5-5293-0F6C-4E89-9C3A4D73B3D0}"/>
          </ac:grpSpMkLst>
        </pc:grpChg>
        <pc:grpChg chg="add del mod">
          <ac:chgData name="G.P_ESPEC6" userId="a2550c1c-b749-43f0-b917-1caed003241e" providerId="ADAL" clId="{EA856765-6C8D-44A5-90EB-9145E939CCC9}" dt="2024-03-28T19:00:52.487" v="1715" actId="478"/>
          <ac:grpSpMkLst>
            <pc:docMk/>
            <pc:sldMk cId="228082817" sldId="425"/>
            <ac:grpSpMk id="12" creationId="{C958EC5C-2F2B-15DE-249A-EF9C53328A1B}"/>
          </ac:grpSpMkLst>
        </pc:grpChg>
        <pc:grpChg chg="add del mod">
          <ac:chgData name="G.P_ESPEC6" userId="a2550c1c-b749-43f0-b917-1caed003241e" providerId="ADAL" clId="{EA856765-6C8D-44A5-90EB-9145E939CCC9}" dt="2024-03-28T19:00:31.164" v="1707" actId="165"/>
          <ac:grpSpMkLst>
            <pc:docMk/>
            <pc:sldMk cId="228082817" sldId="425"/>
            <ac:grpSpMk id="19" creationId="{6AFCB03A-6DE6-DCEE-68F0-68813A837B2F}"/>
          </ac:grpSpMkLst>
        </pc:grpChg>
        <pc:grpChg chg="del mod topLvl">
          <ac:chgData name="G.P_ESPEC6" userId="a2550c1c-b749-43f0-b917-1caed003241e" providerId="ADAL" clId="{EA856765-6C8D-44A5-90EB-9145E939CCC9}" dt="2024-03-28T19:00:35.194" v="1708" actId="478"/>
          <ac:grpSpMkLst>
            <pc:docMk/>
            <pc:sldMk cId="228082817" sldId="425"/>
            <ac:grpSpMk id="20" creationId="{C1A1ADE5-59E0-C066-185F-D630457213A9}"/>
          </ac:grpSpMkLst>
        </pc:grpChg>
        <pc:grpChg chg="add mod">
          <ac:chgData name="G.P_ESPEC6" userId="a2550c1c-b749-43f0-b917-1caed003241e" providerId="ADAL" clId="{EA856765-6C8D-44A5-90EB-9145E939CCC9}" dt="2024-03-28T19:04:52.313" v="1749" actId="1076"/>
          <ac:grpSpMkLst>
            <pc:docMk/>
            <pc:sldMk cId="228082817" sldId="425"/>
            <ac:grpSpMk id="28" creationId="{19FC08A2-F582-AEB9-5684-5BAA09A8D458}"/>
          </ac:grpSpMkLst>
        </pc:grpChg>
        <pc:grpChg chg="add mod">
          <ac:chgData name="G.P_ESPEC6" userId="a2550c1c-b749-43f0-b917-1caed003241e" providerId="ADAL" clId="{EA856765-6C8D-44A5-90EB-9145E939CCC9}" dt="2024-03-28T19:03:04.369" v="1724" actId="14100"/>
          <ac:grpSpMkLst>
            <pc:docMk/>
            <pc:sldMk cId="228082817" sldId="425"/>
            <ac:grpSpMk id="36" creationId="{5C675123-9EED-510C-0A34-9659ED0A2C4E}"/>
          </ac:grpSpMkLst>
        </pc:grpChg>
        <pc:grpChg chg="mod">
          <ac:chgData name="G.P_ESPEC6" userId="a2550c1c-b749-43f0-b917-1caed003241e" providerId="ADAL" clId="{EA856765-6C8D-44A5-90EB-9145E939CCC9}" dt="2024-03-28T18:42:19.796" v="1369"/>
          <ac:grpSpMkLst>
            <pc:docMk/>
            <pc:sldMk cId="228082817" sldId="425"/>
            <ac:grpSpMk id="37" creationId="{8E6F79BD-527A-51CA-3C86-502680713B84}"/>
          </ac:grpSpMkLst>
        </pc:grpChg>
        <pc:grpChg chg="add mod">
          <ac:chgData name="G.P_ESPEC6" userId="a2550c1c-b749-43f0-b917-1caed003241e" providerId="ADAL" clId="{EA856765-6C8D-44A5-90EB-9145E939CCC9}" dt="2024-03-28T19:04:52.313" v="1749" actId="1076"/>
          <ac:grpSpMkLst>
            <pc:docMk/>
            <pc:sldMk cId="228082817" sldId="425"/>
            <ac:grpSpMk id="48" creationId="{F7F802FE-83B1-A17A-90D1-B509987A24B5}"/>
          </ac:grpSpMkLst>
        </pc:grpChg>
        <pc:grpChg chg="add del mod">
          <ac:chgData name="G.P_ESPEC6" userId="a2550c1c-b749-43f0-b917-1caed003241e" providerId="ADAL" clId="{EA856765-6C8D-44A5-90EB-9145E939CCC9}" dt="2024-03-28T19:03:48.546" v="1735" actId="478"/>
          <ac:grpSpMkLst>
            <pc:docMk/>
            <pc:sldMk cId="228082817" sldId="425"/>
            <ac:grpSpMk id="57" creationId="{BA97A792-F45F-3B4A-4A5B-30C221F5FA84}"/>
          </ac:grpSpMkLst>
        </pc:grpChg>
        <pc:grpChg chg="mod topLvl">
          <ac:chgData name="G.P_ESPEC6" userId="a2550c1c-b749-43f0-b917-1caed003241e" providerId="ADAL" clId="{EA856765-6C8D-44A5-90EB-9145E939CCC9}" dt="2024-03-28T19:05:08.918" v="1751" actId="1076"/>
          <ac:grpSpMkLst>
            <pc:docMk/>
            <pc:sldMk cId="228082817" sldId="425"/>
            <ac:grpSpMk id="58" creationId="{827BE429-2CA2-B5AD-ABBC-18A4AA07EC38}"/>
          </ac:grpSpMkLst>
        </pc:grpChg>
      </pc:sldChg>
      <pc:sldChg chg="addSp delSp modSp add mod ord">
        <pc:chgData name="G.P_ESPEC6" userId="a2550c1c-b749-43f0-b917-1caed003241e" providerId="ADAL" clId="{EA856765-6C8D-44A5-90EB-9145E939CCC9}" dt="2024-03-28T18:53:05.440" v="1584" actId="207"/>
        <pc:sldMkLst>
          <pc:docMk/>
          <pc:sldMk cId="177111249" sldId="426"/>
        </pc:sldMkLst>
        <pc:spChg chg="add mod">
          <ac:chgData name="G.P_ESPEC6" userId="a2550c1c-b749-43f0-b917-1caed003241e" providerId="ADAL" clId="{EA856765-6C8D-44A5-90EB-9145E939CCC9}" dt="2024-03-28T18:43:20.313" v="1372"/>
          <ac:spMkLst>
            <pc:docMk/>
            <pc:sldMk cId="177111249" sldId="426"/>
            <ac:spMk id="2" creationId="{A07B2B92-0F90-B44D-8FB6-F3A6137EB761}"/>
          </ac:spMkLst>
        </pc:spChg>
        <pc:spChg chg="add mod">
          <ac:chgData name="G.P_ESPEC6" userId="a2550c1c-b749-43f0-b917-1caed003241e" providerId="ADAL" clId="{EA856765-6C8D-44A5-90EB-9145E939CCC9}" dt="2024-03-28T18:53:05.440" v="1584" actId="207"/>
          <ac:spMkLst>
            <pc:docMk/>
            <pc:sldMk cId="177111249" sldId="426"/>
            <ac:spMk id="3" creationId="{A7068A9A-A3CB-373E-87A9-95C190B065F0}"/>
          </ac:spMkLst>
        </pc:spChg>
        <pc:spChg chg="add mod">
          <ac:chgData name="G.P_ESPEC6" userId="a2550c1c-b749-43f0-b917-1caed003241e" providerId="ADAL" clId="{EA856765-6C8D-44A5-90EB-9145E939CCC9}" dt="2024-03-28T18:52:50.647" v="1578" actId="207"/>
          <ac:spMkLst>
            <pc:docMk/>
            <pc:sldMk cId="177111249" sldId="426"/>
            <ac:spMk id="4" creationId="{9D863851-35EB-FDBB-D07C-E67AB218145E}"/>
          </ac:spMkLst>
        </pc:spChg>
        <pc:spChg chg="mod">
          <ac:chgData name="G.P_ESPEC6" userId="a2550c1c-b749-43f0-b917-1caed003241e" providerId="ADAL" clId="{EA856765-6C8D-44A5-90EB-9145E939CCC9}" dt="2024-03-28T18:43:20.313" v="1372"/>
          <ac:spMkLst>
            <pc:docMk/>
            <pc:sldMk cId="177111249" sldId="426"/>
            <ac:spMk id="6" creationId="{4842DED2-4E4D-21EE-2625-C06D81978BEB}"/>
          </ac:spMkLst>
        </pc:spChg>
        <pc:spChg chg="mod">
          <ac:chgData name="G.P_ESPEC6" userId="a2550c1c-b749-43f0-b917-1caed003241e" providerId="ADAL" clId="{EA856765-6C8D-44A5-90EB-9145E939CCC9}" dt="2024-03-28T18:43:20.313" v="1372"/>
          <ac:spMkLst>
            <pc:docMk/>
            <pc:sldMk cId="177111249" sldId="426"/>
            <ac:spMk id="7" creationId="{A335A1DC-6F2D-6F83-D2D0-1F4A4A6284F0}"/>
          </ac:spMkLst>
        </pc:spChg>
        <pc:spChg chg="mod">
          <ac:chgData name="G.P_ESPEC6" userId="a2550c1c-b749-43f0-b917-1caed003241e" providerId="ADAL" clId="{EA856765-6C8D-44A5-90EB-9145E939CCC9}" dt="2024-03-28T18:43:20.313" v="1372"/>
          <ac:spMkLst>
            <pc:docMk/>
            <pc:sldMk cId="177111249" sldId="426"/>
            <ac:spMk id="8" creationId="{152EB0BD-55D3-9C45-24DB-01384DADEC36}"/>
          </ac:spMkLst>
        </pc:spChg>
        <pc:spChg chg="mod">
          <ac:chgData name="G.P_ESPEC6" userId="a2550c1c-b749-43f0-b917-1caed003241e" providerId="ADAL" clId="{EA856765-6C8D-44A5-90EB-9145E939CCC9}" dt="2024-03-28T18:43:20.313" v="1372"/>
          <ac:spMkLst>
            <pc:docMk/>
            <pc:sldMk cId="177111249" sldId="426"/>
            <ac:spMk id="9" creationId="{75E9082B-B3DC-A56A-71ED-F3BDB522AE29}"/>
          </ac:spMkLst>
        </pc:spChg>
        <pc:spChg chg="mod">
          <ac:chgData name="G.P_ESPEC6" userId="a2550c1c-b749-43f0-b917-1caed003241e" providerId="ADAL" clId="{EA856765-6C8D-44A5-90EB-9145E939CCC9}" dt="2024-03-28T18:43:20.313" v="1372"/>
          <ac:spMkLst>
            <pc:docMk/>
            <pc:sldMk cId="177111249" sldId="426"/>
            <ac:spMk id="11" creationId="{89CFE25B-5D82-C352-681C-DA7BA3FE4A9B}"/>
          </ac:spMkLst>
        </pc:spChg>
        <pc:spChg chg="mod">
          <ac:chgData name="G.P_ESPEC6" userId="a2550c1c-b749-43f0-b917-1caed003241e" providerId="ADAL" clId="{EA856765-6C8D-44A5-90EB-9145E939CCC9}" dt="2024-03-28T18:43:20.313" v="1372"/>
          <ac:spMkLst>
            <pc:docMk/>
            <pc:sldMk cId="177111249" sldId="426"/>
            <ac:spMk id="12" creationId="{04D7DA18-23A2-3B50-BB50-94C69E26E1C2}"/>
          </ac:spMkLst>
        </pc:spChg>
        <pc:spChg chg="mod">
          <ac:chgData name="G.P_ESPEC6" userId="a2550c1c-b749-43f0-b917-1caed003241e" providerId="ADAL" clId="{EA856765-6C8D-44A5-90EB-9145E939CCC9}" dt="2024-03-28T18:43:20.313" v="1372"/>
          <ac:spMkLst>
            <pc:docMk/>
            <pc:sldMk cId="177111249" sldId="426"/>
            <ac:spMk id="13" creationId="{F5BCBBA6-FB56-D647-880D-5E98933A0A0E}"/>
          </ac:spMkLst>
        </pc:spChg>
        <pc:spChg chg="mod">
          <ac:chgData name="G.P_ESPEC6" userId="a2550c1c-b749-43f0-b917-1caed003241e" providerId="ADAL" clId="{EA856765-6C8D-44A5-90EB-9145E939CCC9}" dt="2024-03-28T18:43:20.313" v="1372"/>
          <ac:spMkLst>
            <pc:docMk/>
            <pc:sldMk cId="177111249" sldId="426"/>
            <ac:spMk id="14" creationId="{65FDD1E2-64A6-28B1-0ECA-1B1A4CDBA1E5}"/>
          </ac:spMkLst>
        </pc:spChg>
        <pc:spChg chg="mod">
          <ac:chgData name="G.P_ESPEC6" userId="a2550c1c-b749-43f0-b917-1caed003241e" providerId="ADAL" clId="{EA856765-6C8D-44A5-90EB-9145E939CCC9}" dt="2024-03-28T18:43:20.313" v="1372"/>
          <ac:spMkLst>
            <pc:docMk/>
            <pc:sldMk cId="177111249" sldId="426"/>
            <ac:spMk id="16" creationId="{50BED353-E4ED-0FB7-E1A4-7FEBF5BBC522}"/>
          </ac:spMkLst>
        </pc:spChg>
        <pc:spChg chg="mod">
          <ac:chgData name="G.P_ESPEC6" userId="a2550c1c-b749-43f0-b917-1caed003241e" providerId="ADAL" clId="{EA856765-6C8D-44A5-90EB-9145E939CCC9}" dt="2024-03-28T18:43:20.313" v="1372"/>
          <ac:spMkLst>
            <pc:docMk/>
            <pc:sldMk cId="177111249" sldId="426"/>
            <ac:spMk id="17" creationId="{90E1E578-1204-3700-41FE-1ECD9D89C049}"/>
          </ac:spMkLst>
        </pc:spChg>
        <pc:spChg chg="mod">
          <ac:chgData name="G.P_ESPEC6" userId="a2550c1c-b749-43f0-b917-1caed003241e" providerId="ADAL" clId="{EA856765-6C8D-44A5-90EB-9145E939CCC9}" dt="2024-03-28T18:43:20.313" v="1372"/>
          <ac:spMkLst>
            <pc:docMk/>
            <pc:sldMk cId="177111249" sldId="426"/>
            <ac:spMk id="18" creationId="{B37AE95C-664D-2A3A-8238-109C31E09B79}"/>
          </ac:spMkLst>
        </pc:spChg>
        <pc:spChg chg="mod">
          <ac:chgData name="G.P_ESPEC6" userId="a2550c1c-b749-43f0-b917-1caed003241e" providerId="ADAL" clId="{EA856765-6C8D-44A5-90EB-9145E939CCC9}" dt="2024-03-28T18:43:20.313" v="1372"/>
          <ac:spMkLst>
            <pc:docMk/>
            <pc:sldMk cId="177111249" sldId="426"/>
            <ac:spMk id="19" creationId="{9B07E65D-EA7C-C865-91B0-37F3F9C2CC12}"/>
          </ac:spMkLst>
        </pc:spChg>
        <pc:spChg chg="mod">
          <ac:chgData name="G.P_ESPEC6" userId="a2550c1c-b749-43f0-b917-1caed003241e" providerId="ADAL" clId="{EA856765-6C8D-44A5-90EB-9145E939CCC9}" dt="2024-03-28T18:43:20.313" v="1372"/>
          <ac:spMkLst>
            <pc:docMk/>
            <pc:sldMk cId="177111249" sldId="426"/>
            <ac:spMk id="21" creationId="{71F52144-633A-A628-DC62-62F3E061DFCB}"/>
          </ac:spMkLst>
        </pc:spChg>
        <pc:spChg chg="mod">
          <ac:chgData name="G.P_ESPEC6" userId="a2550c1c-b749-43f0-b917-1caed003241e" providerId="ADAL" clId="{EA856765-6C8D-44A5-90EB-9145E939CCC9}" dt="2024-03-28T18:43:20.313" v="1372"/>
          <ac:spMkLst>
            <pc:docMk/>
            <pc:sldMk cId="177111249" sldId="426"/>
            <ac:spMk id="22" creationId="{1FD17E7B-3C82-518F-1515-51DDF8218B21}"/>
          </ac:spMkLst>
        </pc:spChg>
        <pc:spChg chg="mod">
          <ac:chgData name="G.P_ESPEC6" userId="a2550c1c-b749-43f0-b917-1caed003241e" providerId="ADAL" clId="{EA856765-6C8D-44A5-90EB-9145E939CCC9}" dt="2024-03-28T18:43:20.313" v="1372"/>
          <ac:spMkLst>
            <pc:docMk/>
            <pc:sldMk cId="177111249" sldId="426"/>
            <ac:spMk id="23" creationId="{A4394016-242B-3ECF-2D4E-01F8250AB89D}"/>
          </ac:spMkLst>
        </pc:spChg>
        <pc:spChg chg="mod">
          <ac:chgData name="G.P_ESPEC6" userId="a2550c1c-b749-43f0-b917-1caed003241e" providerId="ADAL" clId="{EA856765-6C8D-44A5-90EB-9145E939CCC9}" dt="2024-03-28T18:43:20.313" v="1372"/>
          <ac:spMkLst>
            <pc:docMk/>
            <pc:sldMk cId="177111249" sldId="426"/>
            <ac:spMk id="24" creationId="{E235BDE2-B92B-67AF-0C3B-759E62259F6F}"/>
          </ac:spMkLst>
        </pc:spChg>
        <pc:spChg chg="add mod">
          <ac:chgData name="G.P_ESPEC6" userId="a2550c1c-b749-43f0-b917-1caed003241e" providerId="ADAL" clId="{EA856765-6C8D-44A5-90EB-9145E939CCC9}" dt="2024-03-28T18:43:20.313" v="1372"/>
          <ac:spMkLst>
            <pc:docMk/>
            <pc:sldMk cId="177111249" sldId="426"/>
            <ac:spMk id="25" creationId="{EB69DA57-4128-7965-DF8F-FF2E210EB19C}"/>
          </ac:spMkLst>
        </pc:spChg>
        <pc:spChg chg="add mod">
          <ac:chgData name="G.P_ESPEC6" userId="a2550c1c-b749-43f0-b917-1caed003241e" providerId="ADAL" clId="{EA856765-6C8D-44A5-90EB-9145E939CCC9}" dt="2024-03-28T18:43:20.313" v="1372"/>
          <ac:spMkLst>
            <pc:docMk/>
            <pc:sldMk cId="177111249" sldId="426"/>
            <ac:spMk id="26" creationId="{F4504B09-0EB0-9AE4-316C-FE533EDBDCAA}"/>
          </ac:spMkLst>
        </pc:spChg>
        <pc:spChg chg="add mod">
          <ac:chgData name="G.P_ESPEC6" userId="a2550c1c-b749-43f0-b917-1caed003241e" providerId="ADAL" clId="{EA856765-6C8D-44A5-90EB-9145E939CCC9}" dt="2024-03-28T18:43:20.313" v="1372"/>
          <ac:spMkLst>
            <pc:docMk/>
            <pc:sldMk cId="177111249" sldId="426"/>
            <ac:spMk id="27" creationId="{2EAD2C09-87B0-0A1E-203B-17AFA020DB74}"/>
          </ac:spMkLst>
        </pc:spChg>
        <pc:spChg chg="add mod">
          <ac:chgData name="G.P_ESPEC6" userId="a2550c1c-b749-43f0-b917-1caed003241e" providerId="ADAL" clId="{EA856765-6C8D-44A5-90EB-9145E939CCC9}" dt="2024-03-28T18:43:20.313" v="1372"/>
          <ac:spMkLst>
            <pc:docMk/>
            <pc:sldMk cId="177111249" sldId="426"/>
            <ac:spMk id="28" creationId="{303164F8-CD7A-4E37-E5C5-0D7563F2A3AC}"/>
          </ac:spMkLst>
        </pc:spChg>
        <pc:spChg chg="add mod">
          <ac:chgData name="G.P_ESPEC6" userId="a2550c1c-b749-43f0-b917-1caed003241e" providerId="ADAL" clId="{EA856765-6C8D-44A5-90EB-9145E939CCC9}" dt="2024-03-28T18:43:20.313" v="1372"/>
          <ac:spMkLst>
            <pc:docMk/>
            <pc:sldMk cId="177111249" sldId="426"/>
            <ac:spMk id="29" creationId="{2A75C9EF-E7E3-FB33-7667-6F5273AED70B}"/>
          </ac:spMkLst>
        </pc:spChg>
        <pc:spChg chg="add mod">
          <ac:chgData name="G.P_ESPEC6" userId="a2550c1c-b749-43f0-b917-1caed003241e" providerId="ADAL" clId="{EA856765-6C8D-44A5-90EB-9145E939CCC9}" dt="2024-03-28T18:43:20.313" v="1372"/>
          <ac:spMkLst>
            <pc:docMk/>
            <pc:sldMk cId="177111249" sldId="426"/>
            <ac:spMk id="30" creationId="{5E76D163-C20C-6AA0-6C93-E1E59BB3B67A}"/>
          </ac:spMkLst>
        </pc:spChg>
        <pc:spChg chg="add mod">
          <ac:chgData name="G.P_ESPEC6" userId="a2550c1c-b749-43f0-b917-1caed003241e" providerId="ADAL" clId="{EA856765-6C8D-44A5-90EB-9145E939CCC9}" dt="2024-03-28T18:43:20.313" v="1372"/>
          <ac:spMkLst>
            <pc:docMk/>
            <pc:sldMk cId="177111249" sldId="426"/>
            <ac:spMk id="31" creationId="{F21A6E5A-5279-D5FF-975F-58C349150C62}"/>
          </ac:spMkLst>
        </pc:spChg>
        <pc:spChg chg="add mod">
          <ac:chgData name="G.P_ESPEC6" userId="a2550c1c-b749-43f0-b917-1caed003241e" providerId="ADAL" clId="{EA856765-6C8D-44A5-90EB-9145E939CCC9}" dt="2024-03-28T18:43:20.313" v="1372"/>
          <ac:spMkLst>
            <pc:docMk/>
            <pc:sldMk cId="177111249" sldId="426"/>
            <ac:spMk id="32" creationId="{1D277547-584B-FB73-937B-4E8EDFD91D8A}"/>
          </ac:spMkLst>
        </pc:spChg>
        <pc:spChg chg="add mod">
          <ac:chgData name="G.P_ESPEC6" userId="a2550c1c-b749-43f0-b917-1caed003241e" providerId="ADAL" clId="{EA856765-6C8D-44A5-90EB-9145E939CCC9}" dt="2024-03-28T18:43:20.313" v="1372"/>
          <ac:spMkLst>
            <pc:docMk/>
            <pc:sldMk cId="177111249" sldId="426"/>
            <ac:spMk id="33" creationId="{D731B183-365E-396A-3582-A24646436072}"/>
          </ac:spMkLst>
        </pc:spChg>
        <pc:spChg chg="add mod">
          <ac:chgData name="G.P_ESPEC6" userId="a2550c1c-b749-43f0-b917-1caed003241e" providerId="ADAL" clId="{EA856765-6C8D-44A5-90EB-9145E939CCC9}" dt="2024-03-28T18:43:20.313" v="1372"/>
          <ac:spMkLst>
            <pc:docMk/>
            <pc:sldMk cId="177111249" sldId="426"/>
            <ac:spMk id="34" creationId="{31CF95EA-7D21-86D1-72FB-C9FBF211E253}"/>
          </ac:spMkLst>
        </pc:spChg>
        <pc:spChg chg="add mod">
          <ac:chgData name="G.P_ESPEC6" userId="a2550c1c-b749-43f0-b917-1caed003241e" providerId="ADAL" clId="{EA856765-6C8D-44A5-90EB-9145E939CCC9}" dt="2024-03-28T18:43:20.313" v="1372"/>
          <ac:spMkLst>
            <pc:docMk/>
            <pc:sldMk cId="177111249" sldId="426"/>
            <ac:spMk id="35" creationId="{7E620FBD-E8E3-68A6-C1C9-F010447808A5}"/>
          </ac:spMkLst>
        </pc:spChg>
        <pc:spChg chg="add mod">
          <ac:chgData name="G.P_ESPEC6" userId="a2550c1c-b749-43f0-b917-1caed003241e" providerId="ADAL" clId="{EA856765-6C8D-44A5-90EB-9145E939CCC9}" dt="2024-03-28T18:43:20.313" v="1372"/>
          <ac:spMkLst>
            <pc:docMk/>
            <pc:sldMk cId="177111249" sldId="426"/>
            <ac:spMk id="36" creationId="{08C489DE-9DD3-A359-FAE0-A1F90D405A2A}"/>
          </ac:spMkLst>
        </pc:spChg>
        <pc:spChg chg="add mod">
          <ac:chgData name="G.P_ESPEC6" userId="a2550c1c-b749-43f0-b917-1caed003241e" providerId="ADAL" clId="{EA856765-6C8D-44A5-90EB-9145E939CCC9}" dt="2024-03-28T18:43:20.313" v="1372"/>
          <ac:spMkLst>
            <pc:docMk/>
            <pc:sldMk cId="177111249" sldId="426"/>
            <ac:spMk id="37" creationId="{8F597C14-FF12-3E56-6361-E7FCFA7D59C0}"/>
          </ac:spMkLst>
        </pc:spChg>
        <pc:spChg chg="add mod">
          <ac:chgData name="G.P_ESPEC6" userId="a2550c1c-b749-43f0-b917-1caed003241e" providerId="ADAL" clId="{EA856765-6C8D-44A5-90EB-9145E939CCC9}" dt="2024-03-28T18:43:20.313" v="1372"/>
          <ac:spMkLst>
            <pc:docMk/>
            <pc:sldMk cId="177111249" sldId="426"/>
            <ac:spMk id="38" creationId="{9D3879F8-BCA5-B259-2371-D1B25C9370DA}"/>
          </ac:spMkLst>
        </pc:spChg>
        <pc:spChg chg="add mod">
          <ac:chgData name="G.P_ESPEC6" userId="a2550c1c-b749-43f0-b917-1caed003241e" providerId="ADAL" clId="{EA856765-6C8D-44A5-90EB-9145E939CCC9}" dt="2024-03-28T18:43:20.313" v="1372"/>
          <ac:spMkLst>
            <pc:docMk/>
            <pc:sldMk cId="177111249" sldId="426"/>
            <ac:spMk id="39" creationId="{99871F74-8D0C-47A7-F7DC-2FA45BED4F6B}"/>
          </ac:spMkLst>
        </pc:spChg>
        <pc:spChg chg="add mod">
          <ac:chgData name="G.P_ESPEC6" userId="a2550c1c-b749-43f0-b917-1caed003241e" providerId="ADAL" clId="{EA856765-6C8D-44A5-90EB-9145E939CCC9}" dt="2024-03-28T18:43:20.313" v="1372"/>
          <ac:spMkLst>
            <pc:docMk/>
            <pc:sldMk cId="177111249" sldId="426"/>
            <ac:spMk id="40" creationId="{278D7943-DE6D-D8C1-8E2A-19C585C5B1B4}"/>
          </ac:spMkLst>
        </pc:spChg>
        <pc:spChg chg="add mod">
          <ac:chgData name="G.P_ESPEC6" userId="a2550c1c-b749-43f0-b917-1caed003241e" providerId="ADAL" clId="{EA856765-6C8D-44A5-90EB-9145E939CCC9}" dt="2024-03-28T18:43:20.313" v="1372"/>
          <ac:spMkLst>
            <pc:docMk/>
            <pc:sldMk cId="177111249" sldId="426"/>
            <ac:spMk id="41" creationId="{BF84AE80-1075-7977-5EDF-AE70BBCAC9C8}"/>
          </ac:spMkLst>
        </pc:spChg>
        <pc:spChg chg="add mod">
          <ac:chgData name="G.P_ESPEC6" userId="a2550c1c-b749-43f0-b917-1caed003241e" providerId="ADAL" clId="{EA856765-6C8D-44A5-90EB-9145E939CCC9}" dt="2024-03-28T18:43:20.313" v="1372"/>
          <ac:spMkLst>
            <pc:docMk/>
            <pc:sldMk cId="177111249" sldId="426"/>
            <ac:spMk id="42" creationId="{AE8E66DA-A722-CBDD-668C-6D88E6D793F5}"/>
          </ac:spMkLst>
        </pc:spChg>
        <pc:spChg chg="add mod">
          <ac:chgData name="G.P_ESPEC6" userId="a2550c1c-b749-43f0-b917-1caed003241e" providerId="ADAL" clId="{EA856765-6C8D-44A5-90EB-9145E939CCC9}" dt="2024-03-28T18:43:20.313" v="1372"/>
          <ac:spMkLst>
            <pc:docMk/>
            <pc:sldMk cId="177111249" sldId="426"/>
            <ac:spMk id="43" creationId="{99FAB056-265C-8C1D-4AA7-D748BBB666AB}"/>
          </ac:spMkLst>
        </pc:spChg>
        <pc:spChg chg="add mod">
          <ac:chgData name="G.P_ESPEC6" userId="a2550c1c-b749-43f0-b917-1caed003241e" providerId="ADAL" clId="{EA856765-6C8D-44A5-90EB-9145E939CCC9}" dt="2024-03-28T18:43:20.313" v="1372"/>
          <ac:spMkLst>
            <pc:docMk/>
            <pc:sldMk cId="177111249" sldId="426"/>
            <ac:spMk id="44" creationId="{47CF282E-46F4-519F-FE70-D5B67FDA34C7}"/>
          </ac:spMkLst>
        </pc:spChg>
        <pc:spChg chg="add mod">
          <ac:chgData name="G.P_ESPEC6" userId="a2550c1c-b749-43f0-b917-1caed003241e" providerId="ADAL" clId="{EA856765-6C8D-44A5-90EB-9145E939CCC9}" dt="2024-03-28T18:43:20.313" v="1372"/>
          <ac:spMkLst>
            <pc:docMk/>
            <pc:sldMk cId="177111249" sldId="426"/>
            <ac:spMk id="45" creationId="{5F500294-6540-D824-3746-F22B028726BB}"/>
          </ac:spMkLst>
        </pc:spChg>
        <pc:spChg chg="add mod">
          <ac:chgData name="G.P_ESPEC6" userId="a2550c1c-b749-43f0-b917-1caed003241e" providerId="ADAL" clId="{EA856765-6C8D-44A5-90EB-9145E939CCC9}" dt="2024-03-28T18:43:20.313" v="1372"/>
          <ac:spMkLst>
            <pc:docMk/>
            <pc:sldMk cId="177111249" sldId="426"/>
            <ac:spMk id="46" creationId="{26F6DDEF-485D-1D28-06EB-EB3A01B545D1}"/>
          </ac:spMkLst>
        </pc:spChg>
        <pc:spChg chg="add mod">
          <ac:chgData name="G.P_ESPEC6" userId="a2550c1c-b749-43f0-b917-1caed003241e" providerId="ADAL" clId="{EA856765-6C8D-44A5-90EB-9145E939CCC9}" dt="2024-03-28T18:43:20.313" v="1372"/>
          <ac:spMkLst>
            <pc:docMk/>
            <pc:sldMk cId="177111249" sldId="426"/>
            <ac:spMk id="47" creationId="{A0038527-5B4B-9CC2-F881-F6161A948410}"/>
          </ac:spMkLst>
        </pc:spChg>
        <pc:spChg chg="add mod">
          <ac:chgData name="G.P_ESPEC6" userId="a2550c1c-b749-43f0-b917-1caed003241e" providerId="ADAL" clId="{EA856765-6C8D-44A5-90EB-9145E939CCC9}" dt="2024-03-28T18:43:20.313" v="1372"/>
          <ac:spMkLst>
            <pc:docMk/>
            <pc:sldMk cId="177111249" sldId="426"/>
            <ac:spMk id="48" creationId="{567B2CAD-D4D0-120B-6FBB-AAF3A2DDA05C}"/>
          </ac:spMkLst>
        </pc:spChg>
        <pc:spChg chg="add mod">
          <ac:chgData name="G.P_ESPEC6" userId="a2550c1c-b749-43f0-b917-1caed003241e" providerId="ADAL" clId="{EA856765-6C8D-44A5-90EB-9145E939CCC9}" dt="2024-03-28T18:43:20.313" v="1372"/>
          <ac:spMkLst>
            <pc:docMk/>
            <pc:sldMk cId="177111249" sldId="426"/>
            <ac:spMk id="49" creationId="{6E4702FB-5881-F14B-49B1-08D033DC7133}"/>
          </ac:spMkLst>
        </pc:spChg>
        <pc:spChg chg="add mod">
          <ac:chgData name="G.P_ESPEC6" userId="a2550c1c-b749-43f0-b917-1caed003241e" providerId="ADAL" clId="{EA856765-6C8D-44A5-90EB-9145E939CCC9}" dt="2024-03-28T18:43:20.313" v="1372"/>
          <ac:spMkLst>
            <pc:docMk/>
            <pc:sldMk cId="177111249" sldId="426"/>
            <ac:spMk id="50" creationId="{D68CF1B6-9721-B0D6-6B11-31A2C4D12886}"/>
          </ac:spMkLst>
        </pc:spChg>
        <pc:spChg chg="add mod">
          <ac:chgData name="G.P_ESPEC6" userId="a2550c1c-b749-43f0-b917-1caed003241e" providerId="ADAL" clId="{EA856765-6C8D-44A5-90EB-9145E939CCC9}" dt="2024-03-28T18:43:20.313" v="1372"/>
          <ac:spMkLst>
            <pc:docMk/>
            <pc:sldMk cId="177111249" sldId="426"/>
            <ac:spMk id="51" creationId="{93A9EA6D-55BB-1B7B-DA45-367AD974B0D0}"/>
          </ac:spMkLst>
        </pc:spChg>
        <pc:spChg chg="add mod">
          <ac:chgData name="G.P_ESPEC6" userId="a2550c1c-b749-43f0-b917-1caed003241e" providerId="ADAL" clId="{EA856765-6C8D-44A5-90EB-9145E939CCC9}" dt="2024-03-28T18:43:20.313" v="1372"/>
          <ac:spMkLst>
            <pc:docMk/>
            <pc:sldMk cId="177111249" sldId="426"/>
            <ac:spMk id="52" creationId="{186B5FFD-3A95-AA6A-FB6B-2F9D4943CDA5}"/>
          </ac:spMkLst>
        </pc:spChg>
        <pc:spChg chg="add mod">
          <ac:chgData name="G.P_ESPEC6" userId="a2550c1c-b749-43f0-b917-1caed003241e" providerId="ADAL" clId="{EA856765-6C8D-44A5-90EB-9145E939CCC9}" dt="2024-03-28T18:51:22.932" v="1563" actId="1076"/>
          <ac:spMkLst>
            <pc:docMk/>
            <pc:sldMk cId="177111249" sldId="426"/>
            <ac:spMk id="53" creationId="{86F323F7-5C14-26E8-D06F-F019661FD822}"/>
          </ac:spMkLst>
        </pc:spChg>
        <pc:spChg chg="add mod">
          <ac:chgData name="G.P_ESPEC6" userId="a2550c1c-b749-43f0-b917-1caed003241e" providerId="ADAL" clId="{EA856765-6C8D-44A5-90EB-9145E939CCC9}" dt="2024-03-28T18:51:00.219" v="1561" actId="1076"/>
          <ac:spMkLst>
            <pc:docMk/>
            <pc:sldMk cId="177111249" sldId="426"/>
            <ac:spMk id="54" creationId="{69B62596-041B-1282-25BE-4EA77BD1FC1E}"/>
          </ac:spMkLst>
        </pc:spChg>
        <pc:spChg chg="add mod">
          <ac:chgData name="G.P_ESPEC6" userId="a2550c1c-b749-43f0-b917-1caed003241e" providerId="ADAL" clId="{EA856765-6C8D-44A5-90EB-9145E939CCC9}" dt="2024-03-28T18:52:18.733" v="1573" actId="1076"/>
          <ac:spMkLst>
            <pc:docMk/>
            <pc:sldMk cId="177111249" sldId="426"/>
            <ac:spMk id="55" creationId="{A41AB3F0-074C-81F6-80E4-55836DABA1B4}"/>
          </ac:spMkLst>
        </pc:spChg>
        <pc:spChg chg="add mod">
          <ac:chgData name="G.P_ESPEC6" userId="a2550c1c-b749-43f0-b917-1caed003241e" providerId="ADAL" clId="{EA856765-6C8D-44A5-90EB-9145E939CCC9}" dt="2024-03-28T18:52:07.438" v="1571" actId="1076"/>
          <ac:spMkLst>
            <pc:docMk/>
            <pc:sldMk cId="177111249" sldId="426"/>
            <ac:spMk id="56" creationId="{5B90B8F2-E35E-9FF7-0CAF-06F299122C02}"/>
          </ac:spMkLst>
        </pc:spChg>
        <pc:spChg chg="mod">
          <ac:chgData name="G.P_ESPEC6" userId="a2550c1c-b749-43f0-b917-1caed003241e" providerId="ADAL" clId="{EA856765-6C8D-44A5-90EB-9145E939CCC9}" dt="2024-03-28T18:43:20.313" v="1372"/>
          <ac:spMkLst>
            <pc:docMk/>
            <pc:sldMk cId="177111249" sldId="426"/>
            <ac:spMk id="58" creationId="{0E4F8D7D-D629-0F20-D740-A6EED0EAA044}"/>
          </ac:spMkLst>
        </pc:spChg>
        <pc:spChg chg="mod">
          <ac:chgData name="G.P_ESPEC6" userId="a2550c1c-b749-43f0-b917-1caed003241e" providerId="ADAL" clId="{EA856765-6C8D-44A5-90EB-9145E939CCC9}" dt="2024-03-28T18:43:20.313" v="1372"/>
          <ac:spMkLst>
            <pc:docMk/>
            <pc:sldMk cId="177111249" sldId="426"/>
            <ac:spMk id="59" creationId="{9546BC87-513C-F6EA-C5AB-812531005F0C}"/>
          </ac:spMkLst>
        </pc:spChg>
        <pc:spChg chg="mod">
          <ac:chgData name="G.P_ESPEC6" userId="a2550c1c-b749-43f0-b917-1caed003241e" providerId="ADAL" clId="{EA856765-6C8D-44A5-90EB-9145E939CCC9}" dt="2024-03-28T18:43:20.313" v="1372"/>
          <ac:spMkLst>
            <pc:docMk/>
            <pc:sldMk cId="177111249" sldId="426"/>
            <ac:spMk id="60" creationId="{98581FAF-E66B-B873-B9A1-4FFA8355878D}"/>
          </ac:spMkLst>
        </pc:spChg>
        <pc:spChg chg="add mod">
          <ac:chgData name="G.P_ESPEC6" userId="a2550c1c-b749-43f0-b917-1caed003241e" providerId="ADAL" clId="{EA856765-6C8D-44A5-90EB-9145E939CCC9}" dt="2024-03-28T18:52:55.958" v="1582" actId="20577"/>
          <ac:spMkLst>
            <pc:docMk/>
            <pc:sldMk cId="177111249" sldId="426"/>
            <ac:spMk id="64" creationId="{27176DFF-F483-D05C-6FA5-4FA7B86D53E9}"/>
          </ac:spMkLst>
        </pc:spChg>
        <pc:spChg chg="add mod">
          <ac:chgData name="G.P_ESPEC6" userId="a2550c1c-b749-43f0-b917-1caed003241e" providerId="ADAL" clId="{EA856765-6C8D-44A5-90EB-9145E939CCC9}" dt="2024-03-28T18:52:28.777" v="1575" actId="1076"/>
          <ac:spMkLst>
            <pc:docMk/>
            <pc:sldMk cId="177111249" sldId="426"/>
            <ac:spMk id="65" creationId="{EF99F161-CE4D-DE15-9850-5C6CB8B66906}"/>
          </ac:spMkLst>
        </pc:spChg>
        <pc:spChg chg="add del mod">
          <ac:chgData name="G.P_ESPEC6" userId="a2550c1c-b749-43f0-b917-1caed003241e" providerId="ADAL" clId="{EA856765-6C8D-44A5-90EB-9145E939CCC9}" dt="2024-03-28T18:44:23.235" v="1376" actId="478"/>
          <ac:spMkLst>
            <pc:docMk/>
            <pc:sldMk cId="177111249" sldId="426"/>
            <ac:spMk id="67" creationId="{9A92929E-9824-6E18-AC0C-8E2FF895C12F}"/>
          </ac:spMkLst>
        </pc:spChg>
        <pc:spChg chg="mod">
          <ac:chgData name="G.P_ESPEC6" userId="a2550c1c-b749-43f0-b917-1caed003241e" providerId="ADAL" clId="{EA856765-6C8D-44A5-90EB-9145E939CCC9}" dt="2024-03-28T18:50:42.739" v="1556"/>
          <ac:spMkLst>
            <pc:docMk/>
            <pc:sldMk cId="177111249" sldId="426"/>
            <ac:spMk id="69" creationId="{80D1DFEB-B0BF-61AA-AF36-1F3D722FA9A7}"/>
          </ac:spMkLst>
        </pc:spChg>
        <pc:spChg chg="mod">
          <ac:chgData name="G.P_ESPEC6" userId="a2550c1c-b749-43f0-b917-1caed003241e" providerId="ADAL" clId="{EA856765-6C8D-44A5-90EB-9145E939CCC9}" dt="2024-03-28T18:50:42.739" v="1556"/>
          <ac:spMkLst>
            <pc:docMk/>
            <pc:sldMk cId="177111249" sldId="426"/>
            <ac:spMk id="70" creationId="{E5EB7A58-6B9A-9765-C68D-B5F7FEFB560D}"/>
          </ac:spMkLst>
        </pc:spChg>
        <pc:spChg chg="mod">
          <ac:chgData name="G.P_ESPEC6" userId="a2550c1c-b749-43f0-b917-1caed003241e" providerId="ADAL" clId="{EA856765-6C8D-44A5-90EB-9145E939CCC9}" dt="2024-03-28T18:50:42.739" v="1556"/>
          <ac:spMkLst>
            <pc:docMk/>
            <pc:sldMk cId="177111249" sldId="426"/>
            <ac:spMk id="71" creationId="{2BBC6A62-0156-8E8F-F0DB-A0E83A091CBE}"/>
          </ac:spMkLst>
        </pc:spChg>
        <pc:spChg chg="mod">
          <ac:chgData name="G.P_ESPEC6" userId="a2550c1c-b749-43f0-b917-1caed003241e" providerId="ADAL" clId="{EA856765-6C8D-44A5-90EB-9145E939CCC9}" dt="2024-03-28T18:50:42.739" v="1556"/>
          <ac:spMkLst>
            <pc:docMk/>
            <pc:sldMk cId="177111249" sldId="426"/>
            <ac:spMk id="72" creationId="{59386B44-0CE4-7BB3-056E-798C93FF19AC}"/>
          </ac:spMkLst>
        </pc:spChg>
        <pc:grpChg chg="add mod">
          <ac:chgData name="G.P_ESPEC6" userId="a2550c1c-b749-43f0-b917-1caed003241e" providerId="ADAL" clId="{EA856765-6C8D-44A5-90EB-9145E939CCC9}" dt="2024-03-28T18:50:15.042" v="1550" actId="1076"/>
          <ac:grpSpMkLst>
            <pc:docMk/>
            <pc:sldMk cId="177111249" sldId="426"/>
            <ac:grpSpMk id="5" creationId="{E1F3FCBF-CE79-D979-F48A-787C0DFBB54A}"/>
          </ac:grpSpMkLst>
        </pc:grpChg>
        <pc:grpChg chg="add del mod">
          <ac:chgData name="G.P_ESPEC6" userId="a2550c1c-b749-43f0-b917-1caed003241e" providerId="ADAL" clId="{EA856765-6C8D-44A5-90EB-9145E939CCC9}" dt="2024-03-28T18:50:38.615" v="1555" actId="478"/>
          <ac:grpSpMkLst>
            <pc:docMk/>
            <pc:sldMk cId="177111249" sldId="426"/>
            <ac:grpSpMk id="10" creationId="{B1504EFB-62A9-19B3-3069-C9BDCA3A1204}"/>
          </ac:grpSpMkLst>
        </pc:grpChg>
        <pc:grpChg chg="add mod">
          <ac:chgData name="G.P_ESPEC6" userId="a2550c1c-b749-43f0-b917-1caed003241e" providerId="ADAL" clId="{EA856765-6C8D-44A5-90EB-9145E939CCC9}" dt="2024-03-28T18:50:48.987" v="1558" actId="1076"/>
          <ac:grpSpMkLst>
            <pc:docMk/>
            <pc:sldMk cId="177111249" sldId="426"/>
            <ac:grpSpMk id="15" creationId="{44BE8C96-9FFC-5B0E-826C-A483AC98A8E6}"/>
          </ac:grpSpMkLst>
        </pc:grpChg>
        <pc:grpChg chg="add mod">
          <ac:chgData name="G.P_ESPEC6" userId="a2550c1c-b749-43f0-b917-1caed003241e" providerId="ADAL" clId="{EA856765-6C8D-44A5-90EB-9145E939CCC9}" dt="2024-03-28T18:50:31.695" v="1553" actId="1076"/>
          <ac:grpSpMkLst>
            <pc:docMk/>
            <pc:sldMk cId="177111249" sldId="426"/>
            <ac:grpSpMk id="20" creationId="{83FCF786-C3C1-2822-4B05-E2D80F6FD673}"/>
          </ac:grpSpMkLst>
        </pc:grpChg>
        <pc:grpChg chg="add mod">
          <ac:chgData name="G.P_ESPEC6" userId="a2550c1c-b749-43f0-b917-1caed003241e" providerId="ADAL" clId="{EA856765-6C8D-44A5-90EB-9145E939CCC9}" dt="2024-03-28T18:51:15.622" v="1562" actId="1076"/>
          <ac:grpSpMkLst>
            <pc:docMk/>
            <pc:sldMk cId="177111249" sldId="426"/>
            <ac:grpSpMk id="57" creationId="{2F7C5752-70E4-C993-55CD-1779302B21CF}"/>
          </ac:grpSpMkLst>
        </pc:grpChg>
        <pc:grpChg chg="add mod">
          <ac:chgData name="G.P_ESPEC6" userId="a2550c1c-b749-43f0-b917-1caed003241e" providerId="ADAL" clId="{EA856765-6C8D-44A5-90EB-9145E939CCC9}" dt="2024-03-28T18:50:46.769" v="1557" actId="1076"/>
          <ac:grpSpMkLst>
            <pc:docMk/>
            <pc:sldMk cId="177111249" sldId="426"/>
            <ac:grpSpMk id="68" creationId="{324CEFF0-1A7D-A0D4-67CB-91D0BFFF763D}"/>
          </ac:grpSpMkLst>
        </pc:grpChg>
      </pc:sldChg>
      <pc:sldChg chg="addSp modSp add mod replId">
        <pc:chgData name="G.P_ESPEC6" userId="a2550c1c-b749-43f0-b917-1caed003241e" providerId="ADAL" clId="{EA856765-6C8D-44A5-90EB-9145E939CCC9}" dt="2024-03-28T19:08:03.484" v="1785" actId="207"/>
        <pc:sldMkLst>
          <pc:docMk/>
          <pc:sldMk cId="788709909" sldId="427"/>
        </pc:sldMkLst>
        <pc:spChg chg="add mod">
          <ac:chgData name="G.P_ESPEC6" userId="a2550c1c-b749-43f0-b917-1caed003241e" providerId="ADAL" clId="{EA856765-6C8D-44A5-90EB-9145E939CCC9}" dt="2024-03-28T19:06:39.427" v="1768"/>
          <ac:spMkLst>
            <pc:docMk/>
            <pc:sldMk cId="788709909" sldId="427"/>
            <ac:spMk id="2" creationId="{2FDF4EE0-D956-F721-2535-BF2DB8C81F2B}"/>
          </ac:spMkLst>
        </pc:spChg>
        <pc:spChg chg="mod">
          <ac:chgData name="G.P_ESPEC6" userId="a2550c1c-b749-43f0-b917-1caed003241e" providerId="ADAL" clId="{EA856765-6C8D-44A5-90EB-9145E939CCC9}" dt="2024-03-28T19:07:22.994" v="1777" actId="113"/>
          <ac:spMkLst>
            <pc:docMk/>
            <pc:sldMk cId="788709909" sldId="427"/>
            <ac:spMk id="5" creationId="{004535DA-46BC-0BAF-A003-3DD5EC00665D}"/>
          </ac:spMkLst>
        </pc:spChg>
        <pc:spChg chg="mod">
          <ac:chgData name="G.P_ESPEC6" userId="a2550c1c-b749-43f0-b917-1caed003241e" providerId="ADAL" clId="{EA856765-6C8D-44A5-90EB-9145E939CCC9}" dt="2024-03-28T19:07:45.098" v="1781" actId="1076"/>
          <ac:spMkLst>
            <pc:docMk/>
            <pc:sldMk cId="788709909" sldId="427"/>
            <ac:spMk id="6" creationId="{4F92C36B-A58D-DFC4-DC9D-2425CFC13659}"/>
          </ac:spMkLst>
        </pc:spChg>
        <pc:spChg chg="mod">
          <ac:chgData name="G.P_ESPEC6" userId="a2550c1c-b749-43f0-b917-1caed003241e" providerId="ADAL" clId="{EA856765-6C8D-44A5-90EB-9145E939CCC9}" dt="2024-03-28T19:07:36.131" v="1779" actId="14100"/>
          <ac:spMkLst>
            <pc:docMk/>
            <pc:sldMk cId="788709909" sldId="427"/>
            <ac:spMk id="13" creationId="{3F01F1CC-E083-04A8-E499-85865FF8476A}"/>
          </ac:spMkLst>
        </pc:spChg>
        <pc:spChg chg="mod">
          <ac:chgData name="G.P_ESPEC6" userId="a2550c1c-b749-43f0-b917-1caed003241e" providerId="ADAL" clId="{EA856765-6C8D-44A5-90EB-9145E939CCC9}" dt="2024-03-28T19:07:22.994" v="1777" actId="113"/>
          <ac:spMkLst>
            <pc:docMk/>
            <pc:sldMk cId="788709909" sldId="427"/>
            <ac:spMk id="14" creationId="{611E47F7-E2AE-5950-5178-E34178504C7A}"/>
          </ac:spMkLst>
        </pc:spChg>
        <pc:spChg chg="mod">
          <ac:chgData name="G.P_ESPEC6" userId="a2550c1c-b749-43f0-b917-1caed003241e" providerId="ADAL" clId="{EA856765-6C8D-44A5-90EB-9145E939CCC9}" dt="2024-03-28T19:07:39.755" v="1780" actId="1076"/>
          <ac:spMkLst>
            <pc:docMk/>
            <pc:sldMk cId="788709909" sldId="427"/>
            <ac:spMk id="15" creationId="{1C5A8BD5-969B-798B-3795-1E3E2D0B7C38}"/>
          </ac:spMkLst>
        </pc:spChg>
        <pc:spChg chg="mod">
          <ac:chgData name="G.P_ESPEC6" userId="a2550c1c-b749-43f0-b917-1caed003241e" providerId="ADAL" clId="{EA856765-6C8D-44A5-90EB-9145E939CCC9}" dt="2024-03-28T19:07:22.994" v="1777" actId="113"/>
          <ac:spMkLst>
            <pc:docMk/>
            <pc:sldMk cId="788709909" sldId="427"/>
            <ac:spMk id="16" creationId="{240FF0C1-51B8-B12D-6174-730204155F7B}"/>
          </ac:spMkLst>
        </pc:spChg>
        <pc:spChg chg="mod">
          <ac:chgData name="G.P_ESPEC6" userId="a2550c1c-b749-43f0-b917-1caed003241e" providerId="ADAL" clId="{EA856765-6C8D-44A5-90EB-9145E939CCC9}" dt="2024-03-28T19:07:57.345" v="1783" actId="207"/>
          <ac:spMkLst>
            <pc:docMk/>
            <pc:sldMk cId="788709909" sldId="427"/>
            <ac:spMk id="17" creationId="{39BCD551-8B43-DB72-0E19-E2D7C4A7BBD1}"/>
          </ac:spMkLst>
        </pc:spChg>
        <pc:spChg chg="mod">
          <ac:chgData name="G.P_ESPEC6" userId="a2550c1c-b749-43f0-b917-1caed003241e" providerId="ADAL" clId="{EA856765-6C8D-44A5-90EB-9145E939CCC9}" dt="2024-03-28T19:07:22.994" v="1777" actId="113"/>
          <ac:spMkLst>
            <pc:docMk/>
            <pc:sldMk cId="788709909" sldId="427"/>
            <ac:spMk id="18" creationId="{CBD6BFE3-8609-40DD-A969-5D532F66BF21}"/>
          </ac:spMkLst>
        </pc:spChg>
        <pc:spChg chg="mod">
          <ac:chgData name="G.P_ESPEC6" userId="a2550c1c-b749-43f0-b917-1caed003241e" providerId="ADAL" clId="{EA856765-6C8D-44A5-90EB-9145E939CCC9}" dt="2024-03-28T19:07:22.994" v="1777" actId="113"/>
          <ac:spMkLst>
            <pc:docMk/>
            <pc:sldMk cId="788709909" sldId="427"/>
            <ac:spMk id="19" creationId="{5B971265-39E2-7D30-6890-6761474F4BCE}"/>
          </ac:spMkLst>
        </pc:spChg>
        <pc:spChg chg="mod">
          <ac:chgData name="G.P_ESPEC6" userId="a2550c1c-b749-43f0-b917-1caed003241e" providerId="ADAL" clId="{EA856765-6C8D-44A5-90EB-9145E939CCC9}" dt="2024-03-28T19:07:22.994" v="1777" actId="113"/>
          <ac:spMkLst>
            <pc:docMk/>
            <pc:sldMk cId="788709909" sldId="427"/>
            <ac:spMk id="20" creationId="{A7D109D7-0126-46AA-F50D-4F06A3241206}"/>
          </ac:spMkLst>
        </pc:spChg>
        <pc:spChg chg="mod">
          <ac:chgData name="G.P_ESPEC6" userId="a2550c1c-b749-43f0-b917-1caed003241e" providerId="ADAL" clId="{EA856765-6C8D-44A5-90EB-9145E939CCC9}" dt="2024-03-28T19:07:22.994" v="1777" actId="113"/>
          <ac:spMkLst>
            <pc:docMk/>
            <pc:sldMk cId="788709909" sldId="427"/>
            <ac:spMk id="21" creationId="{437AD4A9-D8D8-B6E7-A143-1B40A5F9F290}"/>
          </ac:spMkLst>
        </pc:spChg>
        <pc:spChg chg="mod">
          <ac:chgData name="G.P_ESPEC6" userId="a2550c1c-b749-43f0-b917-1caed003241e" providerId="ADAL" clId="{EA856765-6C8D-44A5-90EB-9145E939CCC9}" dt="2024-03-28T19:07:22.994" v="1777" actId="113"/>
          <ac:spMkLst>
            <pc:docMk/>
            <pc:sldMk cId="788709909" sldId="427"/>
            <ac:spMk id="22" creationId="{C0C902E1-F670-1871-ED90-E3CFFA4A7C85}"/>
          </ac:spMkLst>
        </pc:spChg>
        <pc:spChg chg="mod">
          <ac:chgData name="G.P_ESPEC6" userId="a2550c1c-b749-43f0-b917-1caed003241e" providerId="ADAL" clId="{EA856765-6C8D-44A5-90EB-9145E939CCC9}" dt="2024-03-28T19:07:22.994" v="1777" actId="113"/>
          <ac:spMkLst>
            <pc:docMk/>
            <pc:sldMk cId="788709909" sldId="427"/>
            <ac:spMk id="23" creationId="{2EB51027-0026-8891-DD71-50B91A898A78}"/>
          </ac:spMkLst>
        </pc:spChg>
        <pc:spChg chg="mod">
          <ac:chgData name="G.P_ESPEC6" userId="a2550c1c-b749-43f0-b917-1caed003241e" providerId="ADAL" clId="{EA856765-6C8D-44A5-90EB-9145E939CCC9}" dt="2024-03-28T19:07:22.994" v="1777" actId="113"/>
          <ac:spMkLst>
            <pc:docMk/>
            <pc:sldMk cId="788709909" sldId="427"/>
            <ac:spMk id="24" creationId="{B6921235-85C2-C968-AE5E-EF9921D10196}"/>
          </ac:spMkLst>
        </pc:spChg>
        <pc:spChg chg="mod">
          <ac:chgData name="G.P_ESPEC6" userId="a2550c1c-b749-43f0-b917-1caed003241e" providerId="ADAL" clId="{EA856765-6C8D-44A5-90EB-9145E939CCC9}" dt="2024-03-28T19:07:22.994" v="1777" actId="113"/>
          <ac:spMkLst>
            <pc:docMk/>
            <pc:sldMk cId="788709909" sldId="427"/>
            <ac:spMk id="25" creationId="{620FA79D-8CF8-4AF2-277D-FDAA6D05E448}"/>
          </ac:spMkLst>
        </pc:spChg>
        <pc:spChg chg="mod">
          <ac:chgData name="G.P_ESPEC6" userId="a2550c1c-b749-43f0-b917-1caed003241e" providerId="ADAL" clId="{EA856765-6C8D-44A5-90EB-9145E939CCC9}" dt="2024-03-28T19:07:22.994" v="1777" actId="113"/>
          <ac:spMkLst>
            <pc:docMk/>
            <pc:sldMk cId="788709909" sldId="427"/>
            <ac:spMk id="26" creationId="{2B137247-5356-DC88-9318-08BDAC3EA4C2}"/>
          </ac:spMkLst>
        </pc:spChg>
        <pc:spChg chg="mod">
          <ac:chgData name="G.P_ESPEC6" userId="a2550c1c-b749-43f0-b917-1caed003241e" providerId="ADAL" clId="{EA856765-6C8D-44A5-90EB-9145E939CCC9}" dt="2024-03-28T19:07:22.994" v="1777" actId="113"/>
          <ac:spMkLst>
            <pc:docMk/>
            <pc:sldMk cId="788709909" sldId="427"/>
            <ac:spMk id="27" creationId="{135E3331-84AF-1AF4-0309-09DE1975D0DB}"/>
          </ac:spMkLst>
        </pc:spChg>
        <pc:spChg chg="mod">
          <ac:chgData name="G.P_ESPEC6" userId="a2550c1c-b749-43f0-b917-1caed003241e" providerId="ADAL" clId="{EA856765-6C8D-44A5-90EB-9145E939CCC9}" dt="2024-03-28T19:07:22.994" v="1777" actId="113"/>
          <ac:spMkLst>
            <pc:docMk/>
            <pc:sldMk cId="788709909" sldId="427"/>
            <ac:spMk id="28" creationId="{35F9C994-E4A7-F2CB-AB20-78AAD4F97980}"/>
          </ac:spMkLst>
        </pc:spChg>
        <pc:spChg chg="mod">
          <ac:chgData name="G.P_ESPEC6" userId="a2550c1c-b749-43f0-b917-1caed003241e" providerId="ADAL" clId="{EA856765-6C8D-44A5-90EB-9145E939CCC9}" dt="2024-03-28T19:07:22.994" v="1777" actId="113"/>
          <ac:spMkLst>
            <pc:docMk/>
            <pc:sldMk cId="788709909" sldId="427"/>
            <ac:spMk id="29" creationId="{D8A10188-8345-C526-05C8-A2A459C1A1E0}"/>
          </ac:spMkLst>
        </pc:spChg>
        <pc:spChg chg="mod">
          <ac:chgData name="G.P_ESPEC6" userId="a2550c1c-b749-43f0-b917-1caed003241e" providerId="ADAL" clId="{EA856765-6C8D-44A5-90EB-9145E939CCC9}" dt="2024-03-28T19:07:22.994" v="1777" actId="113"/>
          <ac:spMkLst>
            <pc:docMk/>
            <pc:sldMk cId="788709909" sldId="427"/>
            <ac:spMk id="30" creationId="{873F73E8-A318-280A-63A7-2FE41AD78800}"/>
          </ac:spMkLst>
        </pc:spChg>
        <pc:spChg chg="mod">
          <ac:chgData name="G.P_ESPEC6" userId="a2550c1c-b749-43f0-b917-1caed003241e" providerId="ADAL" clId="{EA856765-6C8D-44A5-90EB-9145E939CCC9}" dt="2024-03-28T19:07:53.565" v="1782" actId="207"/>
          <ac:spMkLst>
            <pc:docMk/>
            <pc:sldMk cId="788709909" sldId="427"/>
            <ac:spMk id="31" creationId="{5B1484E1-51D1-14EC-8350-D32DAF0FA830}"/>
          </ac:spMkLst>
        </pc:spChg>
        <pc:spChg chg="mod">
          <ac:chgData name="G.P_ESPEC6" userId="a2550c1c-b749-43f0-b917-1caed003241e" providerId="ADAL" clId="{EA856765-6C8D-44A5-90EB-9145E939CCC9}" dt="2024-03-28T19:07:22.994" v="1777" actId="113"/>
          <ac:spMkLst>
            <pc:docMk/>
            <pc:sldMk cId="788709909" sldId="427"/>
            <ac:spMk id="32" creationId="{28F9BEEA-F518-DB38-F297-774C38B6CC84}"/>
          </ac:spMkLst>
        </pc:spChg>
        <pc:spChg chg="mod">
          <ac:chgData name="G.P_ESPEC6" userId="a2550c1c-b749-43f0-b917-1caed003241e" providerId="ADAL" clId="{EA856765-6C8D-44A5-90EB-9145E939CCC9}" dt="2024-03-28T19:07:22.994" v="1777" actId="113"/>
          <ac:spMkLst>
            <pc:docMk/>
            <pc:sldMk cId="788709909" sldId="427"/>
            <ac:spMk id="33" creationId="{E35AD706-5D9B-104D-2418-AE0142DFDBD2}"/>
          </ac:spMkLst>
        </pc:spChg>
        <pc:spChg chg="mod">
          <ac:chgData name="G.P_ESPEC6" userId="a2550c1c-b749-43f0-b917-1caed003241e" providerId="ADAL" clId="{EA856765-6C8D-44A5-90EB-9145E939CCC9}" dt="2024-03-28T19:07:22.994" v="1777" actId="113"/>
          <ac:spMkLst>
            <pc:docMk/>
            <pc:sldMk cId="788709909" sldId="427"/>
            <ac:spMk id="34" creationId="{3AFEEAA7-D5AB-901F-BEDD-2B805952F6B9}"/>
          </ac:spMkLst>
        </pc:spChg>
        <pc:spChg chg="mod">
          <ac:chgData name="G.P_ESPEC6" userId="a2550c1c-b749-43f0-b917-1caed003241e" providerId="ADAL" clId="{EA856765-6C8D-44A5-90EB-9145E939CCC9}" dt="2024-03-28T19:07:22.994" v="1777" actId="113"/>
          <ac:spMkLst>
            <pc:docMk/>
            <pc:sldMk cId="788709909" sldId="427"/>
            <ac:spMk id="35" creationId="{17B45146-E010-C5B9-F2D4-940810FA8E90}"/>
          </ac:spMkLst>
        </pc:spChg>
        <pc:spChg chg="mod">
          <ac:chgData name="G.P_ESPEC6" userId="a2550c1c-b749-43f0-b917-1caed003241e" providerId="ADAL" clId="{EA856765-6C8D-44A5-90EB-9145E939CCC9}" dt="2024-03-28T19:07:22.994" v="1777" actId="113"/>
          <ac:spMkLst>
            <pc:docMk/>
            <pc:sldMk cId="788709909" sldId="427"/>
            <ac:spMk id="36" creationId="{C0C82415-7343-E870-ADAF-7A9172157373}"/>
          </ac:spMkLst>
        </pc:spChg>
        <pc:spChg chg="mod">
          <ac:chgData name="G.P_ESPEC6" userId="a2550c1c-b749-43f0-b917-1caed003241e" providerId="ADAL" clId="{EA856765-6C8D-44A5-90EB-9145E939CCC9}" dt="2024-03-28T19:07:22.994" v="1777" actId="113"/>
          <ac:spMkLst>
            <pc:docMk/>
            <pc:sldMk cId="788709909" sldId="427"/>
            <ac:spMk id="37" creationId="{908FD7BA-CEC1-2CEB-5214-BC536487DBD4}"/>
          </ac:spMkLst>
        </pc:spChg>
        <pc:spChg chg="mod">
          <ac:chgData name="G.P_ESPEC6" userId="a2550c1c-b749-43f0-b917-1caed003241e" providerId="ADAL" clId="{EA856765-6C8D-44A5-90EB-9145E939CCC9}" dt="2024-03-28T19:07:22.994" v="1777" actId="113"/>
          <ac:spMkLst>
            <pc:docMk/>
            <pc:sldMk cId="788709909" sldId="427"/>
            <ac:spMk id="38" creationId="{37590ECC-E30A-1B1F-7B51-F84AB39F4C63}"/>
          </ac:spMkLst>
        </pc:spChg>
        <pc:spChg chg="mod">
          <ac:chgData name="G.P_ESPEC6" userId="a2550c1c-b749-43f0-b917-1caed003241e" providerId="ADAL" clId="{EA856765-6C8D-44A5-90EB-9145E939CCC9}" dt="2024-03-28T19:08:00.344" v="1784" actId="207"/>
          <ac:spMkLst>
            <pc:docMk/>
            <pc:sldMk cId="788709909" sldId="427"/>
            <ac:spMk id="39" creationId="{CBF8CC13-D408-629A-1836-65966C045405}"/>
          </ac:spMkLst>
        </pc:spChg>
        <pc:spChg chg="mod">
          <ac:chgData name="G.P_ESPEC6" userId="a2550c1c-b749-43f0-b917-1caed003241e" providerId="ADAL" clId="{EA856765-6C8D-44A5-90EB-9145E939CCC9}" dt="2024-03-28T19:07:22.994" v="1777" actId="113"/>
          <ac:spMkLst>
            <pc:docMk/>
            <pc:sldMk cId="788709909" sldId="427"/>
            <ac:spMk id="40" creationId="{683861EA-BCA0-CB2F-DDA0-EA62A448B003}"/>
          </ac:spMkLst>
        </pc:spChg>
        <pc:spChg chg="mod">
          <ac:chgData name="G.P_ESPEC6" userId="a2550c1c-b749-43f0-b917-1caed003241e" providerId="ADAL" clId="{EA856765-6C8D-44A5-90EB-9145E939CCC9}" dt="2024-03-28T19:07:22.994" v="1777" actId="113"/>
          <ac:spMkLst>
            <pc:docMk/>
            <pc:sldMk cId="788709909" sldId="427"/>
            <ac:spMk id="41" creationId="{EBF521C1-3615-7F46-450D-83E3AD54A403}"/>
          </ac:spMkLst>
        </pc:spChg>
        <pc:spChg chg="mod">
          <ac:chgData name="G.P_ESPEC6" userId="a2550c1c-b749-43f0-b917-1caed003241e" providerId="ADAL" clId="{EA856765-6C8D-44A5-90EB-9145E939CCC9}" dt="2024-03-28T19:07:22.994" v="1777" actId="113"/>
          <ac:spMkLst>
            <pc:docMk/>
            <pc:sldMk cId="788709909" sldId="427"/>
            <ac:spMk id="42" creationId="{79F1FC63-B2E9-08B1-EBFC-B18F3D709DD6}"/>
          </ac:spMkLst>
        </pc:spChg>
        <pc:spChg chg="mod">
          <ac:chgData name="G.P_ESPEC6" userId="a2550c1c-b749-43f0-b917-1caed003241e" providerId="ADAL" clId="{EA856765-6C8D-44A5-90EB-9145E939CCC9}" dt="2024-03-28T19:07:22.994" v="1777" actId="113"/>
          <ac:spMkLst>
            <pc:docMk/>
            <pc:sldMk cId="788709909" sldId="427"/>
            <ac:spMk id="43" creationId="{0E617411-1207-AA27-9FF0-4BEED687E423}"/>
          </ac:spMkLst>
        </pc:spChg>
        <pc:spChg chg="mod">
          <ac:chgData name="G.P_ESPEC6" userId="a2550c1c-b749-43f0-b917-1caed003241e" providerId="ADAL" clId="{EA856765-6C8D-44A5-90EB-9145E939CCC9}" dt="2024-03-28T19:07:22.994" v="1777" actId="113"/>
          <ac:spMkLst>
            <pc:docMk/>
            <pc:sldMk cId="788709909" sldId="427"/>
            <ac:spMk id="44" creationId="{C3D413ED-7A3B-2A3A-E152-9058E30DB3C4}"/>
          </ac:spMkLst>
        </pc:spChg>
        <pc:spChg chg="mod">
          <ac:chgData name="G.P_ESPEC6" userId="a2550c1c-b749-43f0-b917-1caed003241e" providerId="ADAL" clId="{EA856765-6C8D-44A5-90EB-9145E939CCC9}" dt="2024-03-28T19:07:22.994" v="1777" actId="113"/>
          <ac:spMkLst>
            <pc:docMk/>
            <pc:sldMk cId="788709909" sldId="427"/>
            <ac:spMk id="45" creationId="{03F011F2-E48F-4AE5-CAEB-967766178DCA}"/>
          </ac:spMkLst>
        </pc:spChg>
        <pc:spChg chg="mod">
          <ac:chgData name="G.P_ESPEC6" userId="a2550c1c-b749-43f0-b917-1caed003241e" providerId="ADAL" clId="{EA856765-6C8D-44A5-90EB-9145E939CCC9}" dt="2024-03-28T19:07:22.994" v="1777" actId="113"/>
          <ac:spMkLst>
            <pc:docMk/>
            <pc:sldMk cId="788709909" sldId="427"/>
            <ac:spMk id="46" creationId="{6B95C82F-BA25-EFE3-7D5C-AD4E418D05C9}"/>
          </ac:spMkLst>
        </pc:spChg>
        <pc:spChg chg="mod">
          <ac:chgData name="G.P_ESPEC6" userId="a2550c1c-b749-43f0-b917-1caed003241e" providerId="ADAL" clId="{EA856765-6C8D-44A5-90EB-9145E939CCC9}" dt="2024-03-28T19:07:22.994" v="1777" actId="113"/>
          <ac:spMkLst>
            <pc:docMk/>
            <pc:sldMk cId="788709909" sldId="427"/>
            <ac:spMk id="47" creationId="{A9239B38-9035-C624-9897-C7BFC9D20868}"/>
          </ac:spMkLst>
        </pc:spChg>
        <pc:spChg chg="mod">
          <ac:chgData name="G.P_ESPEC6" userId="a2550c1c-b749-43f0-b917-1caed003241e" providerId="ADAL" clId="{EA856765-6C8D-44A5-90EB-9145E939CCC9}" dt="2024-03-28T19:07:22.994" v="1777" actId="113"/>
          <ac:spMkLst>
            <pc:docMk/>
            <pc:sldMk cId="788709909" sldId="427"/>
            <ac:spMk id="48" creationId="{53E7BD1C-EC73-E494-34B6-AF8F3018CE69}"/>
          </ac:spMkLst>
        </pc:spChg>
        <pc:spChg chg="mod">
          <ac:chgData name="G.P_ESPEC6" userId="a2550c1c-b749-43f0-b917-1caed003241e" providerId="ADAL" clId="{EA856765-6C8D-44A5-90EB-9145E939CCC9}" dt="2024-03-28T19:07:22.994" v="1777" actId="113"/>
          <ac:spMkLst>
            <pc:docMk/>
            <pc:sldMk cId="788709909" sldId="427"/>
            <ac:spMk id="49" creationId="{6D049B99-1273-DCBE-B77B-F006672EE207}"/>
          </ac:spMkLst>
        </pc:spChg>
        <pc:spChg chg="mod">
          <ac:chgData name="G.P_ESPEC6" userId="a2550c1c-b749-43f0-b917-1caed003241e" providerId="ADAL" clId="{EA856765-6C8D-44A5-90EB-9145E939CCC9}" dt="2024-03-28T19:07:22.994" v="1777" actId="113"/>
          <ac:spMkLst>
            <pc:docMk/>
            <pc:sldMk cId="788709909" sldId="427"/>
            <ac:spMk id="50" creationId="{6194C052-6E6D-7351-79F0-0B46A8A0CD2D}"/>
          </ac:spMkLst>
        </pc:spChg>
        <pc:spChg chg="mod">
          <ac:chgData name="G.P_ESPEC6" userId="a2550c1c-b749-43f0-b917-1caed003241e" providerId="ADAL" clId="{EA856765-6C8D-44A5-90EB-9145E939CCC9}" dt="2024-03-28T19:07:22.994" v="1777" actId="113"/>
          <ac:spMkLst>
            <pc:docMk/>
            <pc:sldMk cId="788709909" sldId="427"/>
            <ac:spMk id="51" creationId="{7EE749AF-3EFC-CE97-1252-011AF7CEFED7}"/>
          </ac:spMkLst>
        </pc:spChg>
        <pc:spChg chg="mod">
          <ac:chgData name="G.P_ESPEC6" userId="a2550c1c-b749-43f0-b917-1caed003241e" providerId="ADAL" clId="{EA856765-6C8D-44A5-90EB-9145E939CCC9}" dt="2024-03-28T19:07:22.994" v="1777" actId="113"/>
          <ac:spMkLst>
            <pc:docMk/>
            <pc:sldMk cId="788709909" sldId="427"/>
            <ac:spMk id="52" creationId="{B7CDA3B1-0B8F-57F6-E4EA-9F255286678E}"/>
          </ac:spMkLst>
        </pc:spChg>
        <pc:spChg chg="mod">
          <ac:chgData name="G.P_ESPEC6" userId="a2550c1c-b749-43f0-b917-1caed003241e" providerId="ADAL" clId="{EA856765-6C8D-44A5-90EB-9145E939CCC9}" dt="2024-03-28T19:08:03.484" v="1785" actId="207"/>
          <ac:spMkLst>
            <pc:docMk/>
            <pc:sldMk cId="788709909" sldId="427"/>
            <ac:spMk id="53" creationId="{E50F0E21-E642-9323-0855-AB1C6CBB9B9C}"/>
          </ac:spMkLst>
        </pc:spChg>
        <pc:spChg chg="mod">
          <ac:chgData name="G.P_ESPEC6" userId="a2550c1c-b749-43f0-b917-1caed003241e" providerId="ADAL" clId="{EA856765-6C8D-44A5-90EB-9145E939CCC9}" dt="2024-03-28T19:07:22.994" v="1777" actId="113"/>
          <ac:spMkLst>
            <pc:docMk/>
            <pc:sldMk cId="788709909" sldId="427"/>
            <ac:spMk id="54" creationId="{A1C85851-DF16-B364-32E2-A060E72E85B5}"/>
          </ac:spMkLst>
        </pc:spChg>
        <pc:spChg chg="mod">
          <ac:chgData name="G.P_ESPEC6" userId="a2550c1c-b749-43f0-b917-1caed003241e" providerId="ADAL" clId="{EA856765-6C8D-44A5-90EB-9145E939CCC9}" dt="2024-03-28T19:07:22.994" v="1777" actId="113"/>
          <ac:spMkLst>
            <pc:docMk/>
            <pc:sldMk cId="788709909" sldId="427"/>
            <ac:spMk id="55" creationId="{7E63893F-A912-79AE-9055-75DE800B05C0}"/>
          </ac:spMkLst>
        </pc:spChg>
        <pc:spChg chg="mod">
          <ac:chgData name="G.P_ESPEC6" userId="a2550c1c-b749-43f0-b917-1caed003241e" providerId="ADAL" clId="{EA856765-6C8D-44A5-90EB-9145E939CCC9}" dt="2024-03-28T19:07:22.994" v="1777" actId="113"/>
          <ac:spMkLst>
            <pc:docMk/>
            <pc:sldMk cId="788709909" sldId="427"/>
            <ac:spMk id="56" creationId="{69E55072-11A1-92CF-CA53-0550698F2555}"/>
          </ac:spMkLst>
        </pc:spChg>
        <pc:spChg chg="mod">
          <ac:chgData name="G.P_ESPEC6" userId="a2550c1c-b749-43f0-b917-1caed003241e" providerId="ADAL" clId="{EA856765-6C8D-44A5-90EB-9145E939CCC9}" dt="2024-03-28T19:07:22.994" v="1777" actId="113"/>
          <ac:spMkLst>
            <pc:docMk/>
            <pc:sldMk cId="788709909" sldId="427"/>
            <ac:spMk id="57" creationId="{83A4FD35-02FA-49EC-854F-4FC8A4F53FF2}"/>
          </ac:spMkLst>
        </pc:spChg>
        <pc:spChg chg="mod">
          <ac:chgData name="G.P_ESPEC6" userId="a2550c1c-b749-43f0-b917-1caed003241e" providerId="ADAL" clId="{EA856765-6C8D-44A5-90EB-9145E939CCC9}" dt="2024-03-28T19:07:22.994" v="1777" actId="113"/>
          <ac:spMkLst>
            <pc:docMk/>
            <pc:sldMk cId="788709909" sldId="427"/>
            <ac:spMk id="58" creationId="{B7253CBD-B530-1EA2-F933-56CF0F945E84}"/>
          </ac:spMkLst>
        </pc:spChg>
        <pc:grpChg chg="add mod">
          <ac:chgData name="G.P_ESPEC6" userId="a2550c1c-b749-43f0-b917-1caed003241e" providerId="ADAL" clId="{EA856765-6C8D-44A5-90EB-9145E939CCC9}" dt="2024-03-28T19:06:39.427" v="1768"/>
          <ac:grpSpMkLst>
            <pc:docMk/>
            <pc:sldMk cId="788709909" sldId="427"/>
            <ac:grpSpMk id="3" creationId="{7E39DFE9-3CA6-AE5A-0D5D-F9D186C4EFC2}"/>
          </ac:grpSpMkLst>
        </pc:grpChg>
        <pc:grpChg chg="mod">
          <ac:chgData name="G.P_ESPEC6" userId="a2550c1c-b749-43f0-b917-1caed003241e" providerId="ADAL" clId="{EA856765-6C8D-44A5-90EB-9145E939CCC9}" dt="2024-03-28T19:06:39.427" v="1768"/>
          <ac:grpSpMkLst>
            <pc:docMk/>
            <pc:sldMk cId="788709909" sldId="427"/>
            <ac:grpSpMk id="4" creationId="{5F63A2A1-6D5A-0DA0-1209-F848467A5E05}"/>
          </ac:grpSpMkLst>
        </pc:grpChg>
        <pc:grpChg chg="mod">
          <ac:chgData name="G.P_ESPEC6" userId="a2550c1c-b749-43f0-b917-1caed003241e" providerId="ADAL" clId="{EA856765-6C8D-44A5-90EB-9145E939CCC9}" dt="2024-03-28T19:06:39.427" v="1768"/>
          <ac:grpSpMkLst>
            <pc:docMk/>
            <pc:sldMk cId="788709909" sldId="427"/>
            <ac:grpSpMk id="7" creationId="{C0F2AC43-9ABC-663E-44C1-E940ED3E87A7}"/>
          </ac:grpSpMkLst>
        </pc:grpChg>
        <pc:grpChg chg="mod">
          <ac:chgData name="G.P_ESPEC6" userId="a2550c1c-b749-43f0-b917-1caed003241e" providerId="ADAL" clId="{EA856765-6C8D-44A5-90EB-9145E939CCC9}" dt="2024-03-28T19:06:39.427" v="1768"/>
          <ac:grpSpMkLst>
            <pc:docMk/>
            <pc:sldMk cId="788709909" sldId="427"/>
            <ac:grpSpMk id="8" creationId="{F9428589-4599-7646-0559-39702D427DFE}"/>
          </ac:grpSpMkLst>
        </pc:grpChg>
        <pc:grpChg chg="mod">
          <ac:chgData name="G.P_ESPEC6" userId="a2550c1c-b749-43f0-b917-1caed003241e" providerId="ADAL" clId="{EA856765-6C8D-44A5-90EB-9145E939CCC9}" dt="2024-03-28T19:06:39.427" v="1768"/>
          <ac:grpSpMkLst>
            <pc:docMk/>
            <pc:sldMk cId="788709909" sldId="427"/>
            <ac:grpSpMk id="9" creationId="{A2904960-E5D4-3E5A-1968-8D612B4826F4}"/>
          </ac:grpSpMkLst>
        </pc:grpChg>
        <pc:grpChg chg="mod">
          <ac:chgData name="G.P_ESPEC6" userId="a2550c1c-b749-43f0-b917-1caed003241e" providerId="ADAL" clId="{EA856765-6C8D-44A5-90EB-9145E939CCC9}" dt="2024-03-28T19:06:39.427" v="1768"/>
          <ac:grpSpMkLst>
            <pc:docMk/>
            <pc:sldMk cId="788709909" sldId="427"/>
            <ac:grpSpMk id="10" creationId="{F6F7F609-408D-A189-2ACD-52052E977FA7}"/>
          </ac:grpSpMkLst>
        </pc:grpChg>
        <pc:grpChg chg="mod">
          <ac:chgData name="G.P_ESPEC6" userId="a2550c1c-b749-43f0-b917-1caed003241e" providerId="ADAL" clId="{EA856765-6C8D-44A5-90EB-9145E939CCC9}" dt="2024-03-28T19:06:39.427" v="1768"/>
          <ac:grpSpMkLst>
            <pc:docMk/>
            <pc:sldMk cId="788709909" sldId="427"/>
            <ac:grpSpMk id="11" creationId="{2290C0A1-9876-06DD-2070-F189BC4E32F4}"/>
          </ac:grpSpMkLst>
        </pc:grpChg>
        <pc:grpChg chg="mod">
          <ac:chgData name="G.P_ESPEC6" userId="a2550c1c-b749-43f0-b917-1caed003241e" providerId="ADAL" clId="{EA856765-6C8D-44A5-90EB-9145E939CCC9}" dt="2024-03-28T19:06:39.427" v="1768"/>
          <ac:grpSpMkLst>
            <pc:docMk/>
            <pc:sldMk cId="788709909" sldId="427"/>
            <ac:grpSpMk id="12" creationId="{BDE71CC6-A379-531B-B769-BE1A8A21E385}"/>
          </ac:grpSpMkLst>
        </pc:grpChg>
      </pc:sldChg>
      <pc:sldChg chg="addSp modSp add mod">
        <pc:chgData name="G.P_ESPEC6" userId="a2550c1c-b749-43f0-b917-1caed003241e" providerId="ADAL" clId="{EA856765-6C8D-44A5-90EB-9145E939CCC9}" dt="2024-03-28T19:29:18.525" v="2183" actId="1076"/>
        <pc:sldMkLst>
          <pc:docMk/>
          <pc:sldMk cId="1350459844" sldId="428"/>
        </pc:sldMkLst>
        <pc:spChg chg="add mod">
          <ac:chgData name="G.P_ESPEC6" userId="a2550c1c-b749-43f0-b917-1caed003241e" providerId="ADAL" clId="{EA856765-6C8D-44A5-90EB-9145E939CCC9}" dt="2024-03-28T19:28:31.271" v="2169" actId="1076"/>
          <ac:spMkLst>
            <pc:docMk/>
            <pc:sldMk cId="1350459844" sldId="428"/>
            <ac:spMk id="2" creationId="{E0621F5B-5A52-C4A2-4999-E5ACA6AFBB35}"/>
          </ac:spMkLst>
        </pc:spChg>
        <pc:spChg chg="add mod">
          <ac:chgData name="G.P_ESPEC6" userId="a2550c1c-b749-43f0-b917-1caed003241e" providerId="ADAL" clId="{EA856765-6C8D-44A5-90EB-9145E939CCC9}" dt="2024-03-28T19:28:16.493" v="2165" actId="255"/>
          <ac:spMkLst>
            <pc:docMk/>
            <pc:sldMk cId="1350459844" sldId="428"/>
            <ac:spMk id="3" creationId="{559C7991-6FA3-7254-5E70-D8E5104103E4}"/>
          </ac:spMkLst>
        </pc:spChg>
        <pc:spChg chg="add mod">
          <ac:chgData name="G.P_ESPEC6" userId="a2550c1c-b749-43f0-b917-1caed003241e" providerId="ADAL" clId="{EA856765-6C8D-44A5-90EB-9145E939CCC9}" dt="2024-03-28T19:29:18.525" v="2183" actId="1076"/>
          <ac:spMkLst>
            <pc:docMk/>
            <pc:sldMk cId="1350459844" sldId="428"/>
            <ac:spMk id="4" creationId="{9606E8C9-31C1-4729-EF3B-389569C2DB12}"/>
          </ac:spMkLst>
        </pc:spChg>
        <pc:picChg chg="add mod">
          <ac:chgData name="G.P_ESPEC6" userId="a2550c1c-b749-43f0-b917-1caed003241e" providerId="ADAL" clId="{EA856765-6C8D-44A5-90EB-9145E939CCC9}" dt="2024-03-28T19:27:26.849" v="2139" actId="1076"/>
          <ac:picMkLst>
            <pc:docMk/>
            <pc:sldMk cId="1350459844" sldId="428"/>
            <ac:picMk id="5" creationId="{21FCE057-1E5D-59D5-98DB-7E456A15E127}"/>
          </ac:picMkLst>
        </pc:picChg>
      </pc:sldChg>
      <pc:sldChg chg="addSp delSp modSp add mod ord">
        <pc:chgData name="G.P_ESPEC6" userId="a2550c1c-b749-43f0-b917-1caed003241e" providerId="ADAL" clId="{EA856765-6C8D-44A5-90EB-9145E939CCC9}" dt="2024-03-28T19:33:26.665" v="2208" actId="1076"/>
        <pc:sldMkLst>
          <pc:docMk/>
          <pc:sldMk cId="2974701241" sldId="429"/>
        </pc:sldMkLst>
        <pc:spChg chg="add del mod">
          <ac:chgData name="G.P_ESPEC6" userId="a2550c1c-b749-43f0-b917-1caed003241e" providerId="ADAL" clId="{EA856765-6C8D-44A5-90EB-9145E939CCC9}" dt="2024-03-28T19:29:26.211" v="2184" actId="478"/>
          <ac:spMkLst>
            <pc:docMk/>
            <pc:sldMk cId="2974701241" sldId="429"/>
            <ac:spMk id="2" creationId="{B838AB60-F920-CE52-4910-041B393B0093}"/>
          </ac:spMkLst>
        </pc:spChg>
        <pc:spChg chg="add mod">
          <ac:chgData name="G.P_ESPEC6" userId="a2550c1c-b749-43f0-b917-1caed003241e" providerId="ADAL" clId="{EA856765-6C8D-44A5-90EB-9145E939CCC9}" dt="2024-03-28T19:33:22.822" v="2207" actId="1076"/>
          <ac:spMkLst>
            <pc:docMk/>
            <pc:sldMk cId="2974701241" sldId="429"/>
            <ac:spMk id="5" creationId="{D150D81B-8DC0-6611-7CEF-6D6CFF3E14A3}"/>
          </ac:spMkLst>
        </pc:spChg>
        <pc:spChg chg="mod">
          <ac:chgData name="G.P_ESPEC6" userId="a2550c1c-b749-43f0-b917-1caed003241e" providerId="ADAL" clId="{EA856765-6C8D-44A5-90EB-9145E939CCC9}" dt="2024-03-28T19:33:26.665" v="2208" actId="1076"/>
          <ac:spMkLst>
            <pc:docMk/>
            <pc:sldMk cId="2974701241" sldId="429"/>
            <ac:spMk id="8" creationId="{E828E5BD-2B23-862B-E423-F5B8DB6035EB}"/>
          </ac:spMkLst>
        </pc:spChg>
        <pc:grpChg chg="add mod">
          <ac:chgData name="G.P_ESPEC6" userId="a2550c1c-b749-43f0-b917-1caed003241e" providerId="ADAL" clId="{EA856765-6C8D-44A5-90EB-9145E939CCC9}" dt="2024-03-28T19:33:26.665" v="2208" actId="1076"/>
          <ac:grpSpMkLst>
            <pc:docMk/>
            <pc:sldMk cId="2974701241" sldId="429"/>
            <ac:grpSpMk id="6" creationId="{B4BDCB15-CFDF-177F-5C3D-319299FB3E7B}"/>
          </ac:grpSpMkLst>
        </pc:grpChg>
        <pc:picChg chg="add del mod">
          <ac:chgData name="G.P_ESPEC6" userId="a2550c1c-b749-43f0-b917-1caed003241e" providerId="ADAL" clId="{EA856765-6C8D-44A5-90EB-9145E939CCC9}" dt="2024-03-28T19:29:29.305" v="2185" actId="478"/>
          <ac:picMkLst>
            <pc:docMk/>
            <pc:sldMk cId="2974701241" sldId="429"/>
            <ac:picMk id="3" creationId="{65580650-18EC-B477-D570-2BB6132033BF}"/>
          </ac:picMkLst>
        </pc:picChg>
        <pc:picChg chg="mod">
          <ac:chgData name="G.P_ESPEC6" userId="a2550c1c-b749-43f0-b917-1caed003241e" providerId="ADAL" clId="{EA856765-6C8D-44A5-90EB-9145E939CCC9}" dt="2024-03-28T19:33:26.665" v="2208" actId="1076"/>
          <ac:picMkLst>
            <pc:docMk/>
            <pc:sldMk cId="2974701241" sldId="429"/>
            <ac:picMk id="7" creationId="{B62EC5E7-3752-5FDC-950C-F7A55DEDBC4F}"/>
          </ac:picMkLst>
        </pc:picChg>
        <pc:picChg chg="add mod">
          <ac:chgData name="G.P_ESPEC6" userId="a2550c1c-b749-43f0-b917-1caed003241e" providerId="ADAL" clId="{EA856765-6C8D-44A5-90EB-9145E939CCC9}" dt="2024-03-28T19:33:17.542" v="2206" actId="1076"/>
          <ac:picMkLst>
            <pc:docMk/>
            <pc:sldMk cId="2974701241" sldId="429"/>
            <ac:picMk id="9" creationId="{1A0651E5-A352-233D-68B2-DDD39821FBF7}"/>
          </ac:picMkLst>
        </pc:picChg>
      </pc:sldChg>
      <pc:sldChg chg="addSp delSp modSp add mod ord replId">
        <pc:chgData name="G.P_ESPEC6" userId="a2550c1c-b749-43f0-b917-1caed003241e" providerId="ADAL" clId="{EA856765-6C8D-44A5-90EB-9145E939CCC9}" dt="2024-03-28T19:49:08.963" v="2695" actId="14100"/>
        <pc:sldMkLst>
          <pc:docMk/>
          <pc:sldMk cId="3668263425" sldId="430"/>
        </pc:sldMkLst>
        <pc:spChg chg="add mod">
          <ac:chgData name="G.P_ESPEC6" userId="a2550c1c-b749-43f0-b917-1caed003241e" providerId="ADAL" clId="{EA856765-6C8D-44A5-90EB-9145E939CCC9}" dt="2024-03-28T19:37:21.385" v="2242" actId="20577"/>
          <ac:spMkLst>
            <pc:docMk/>
            <pc:sldMk cId="3668263425" sldId="430"/>
            <ac:spMk id="2" creationId="{52C6785C-3EFC-D0C4-F211-820F407EC8B8}"/>
          </ac:spMkLst>
        </pc:spChg>
        <pc:spChg chg="mod">
          <ac:chgData name="G.P_ESPEC6" userId="a2550c1c-b749-43f0-b917-1caed003241e" providerId="ADAL" clId="{EA856765-6C8D-44A5-90EB-9145E939CCC9}" dt="2024-03-28T19:45:07.832" v="2641" actId="1076"/>
          <ac:spMkLst>
            <pc:docMk/>
            <pc:sldMk cId="3668263425" sldId="430"/>
            <ac:spMk id="5" creationId="{92F89F50-0168-A2BA-D4D7-18027EBEAA04}"/>
          </ac:spMkLst>
        </pc:spChg>
        <pc:spChg chg="mod">
          <ac:chgData name="G.P_ESPEC6" userId="a2550c1c-b749-43f0-b917-1caed003241e" providerId="ADAL" clId="{EA856765-6C8D-44A5-90EB-9145E939CCC9}" dt="2024-03-28T19:45:05.223" v="2640" actId="1076"/>
          <ac:spMkLst>
            <pc:docMk/>
            <pc:sldMk cId="3668263425" sldId="430"/>
            <ac:spMk id="8" creationId="{4368BB5D-18BF-D449-3595-A7E2BA497CF3}"/>
          </ac:spMkLst>
        </pc:spChg>
        <pc:spChg chg="mod">
          <ac:chgData name="G.P_ESPEC6" userId="a2550c1c-b749-43f0-b917-1caed003241e" providerId="ADAL" clId="{EA856765-6C8D-44A5-90EB-9145E939CCC9}" dt="2024-03-28T19:45:00.646" v="2639" actId="1076"/>
          <ac:spMkLst>
            <pc:docMk/>
            <pc:sldMk cId="3668263425" sldId="430"/>
            <ac:spMk id="11" creationId="{59EB09B1-5A43-F154-2632-82F09207BA26}"/>
          </ac:spMkLst>
        </pc:spChg>
        <pc:spChg chg="mod">
          <ac:chgData name="G.P_ESPEC6" userId="a2550c1c-b749-43f0-b917-1caed003241e" providerId="ADAL" clId="{EA856765-6C8D-44A5-90EB-9145E939CCC9}" dt="2024-03-28T19:47:53.121" v="2649" actId="20577"/>
          <ac:spMkLst>
            <pc:docMk/>
            <pc:sldMk cId="3668263425" sldId="430"/>
            <ac:spMk id="14" creationId="{D3096002-79D2-B9DF-D357-14D3C09B71C1}"/>
          </ac:spMkLst>
        </pc:spChg>
        <pc:spChg chg="mod">
          <ac:chgData name="G.P_ESPEC6" userId="a2550c1c-b749-43f0-b917-1caed003241e" providerId="ADAL" clId="{EA856765-6C8D-44A5-90EB-9145E939CCC9}" dt="2024-03-28T19:44:53.944" v="2637" actId="1076"/>
          <ac:spMkLst>
            <pc:docMk/>
            <pc:sldMk cId="3668263425" sldId="430"/>
            <ac:spMk id="17" creationId="{71571078-596D-E3BB-E862-871AB53BF33B}"/>
          </ac:spMkLst>
        </pc:spChg>
        <pc:spChg chg="mod">
          <ac:chgData name="G.P_ESPEC6" userId="a2550c1c-b749-43f0-b917-1caed003241e" providerId="ADAL" clId="{EA856765-6C8D-44A5-90EB-9145E939CCC9}" dt="2024-03-28T19:37:59.486" v="2248" actId="1076"/>
          <ac:spMkLst>
            <pc:docMk/>
            <pc:sldMk cId="3668263425" sldId="430"/>
            <ac:spMk id="20" creationId="{BFA41679-246C-6B8E-3460-CD572808597B}"/>
          </ac:spMkLst>
        </pc:spChg>
        <pc:spChg chg="mod">
          <ac:chgData name="G.P_ESPEC6" userId="a2550c1c-b749-43f0-b917-1caed003241e" providerId="ADAL" clId="{EA856765-6C8D-44A5-90EB-9145E939CCC9}" dt="2024-03-28T19:48:21.802" v="2687" actId="20577"/>
          <ac:spMkLst>
            <pc:docMk/>
            <pc:sldMk cId="3668263425" sldId="430"/>
            <ac:spMk id="23" creationId="{386544BB-C044-A582-53AE-C2DBD4C42763}"/>
          </ac:spMkLst>
        </pc:spChg>
        <pc:spChg chg="mod">
          <ac:chgData name="G.P_ESPEC6" userId="a2550c1c-b749-43f0-b917-1caed003241e" providerId="ADAL" clId="{EA856765-6C8D-44A5-90EB-9145E939CCC9}" dt="2024-03-28T19:45:33.263" v="2643" actId="1076"/>
          <ac:spMkLst>
            <pc:docMk/>
            <pc:sldMk cId="3668263425" sldId="430"/>
            <ac:spMk id="26" creationId="{B59A5357-54E6-58A0-15E3-26EE6F5E5665}"/>
          </ac:spMkLst>
        </pc:spChg>
        <pc:spChg chg="mod">
          <ac:chgData name="G.P_ESPEC6" userId="a2550c1c-b749-43f0-b917-1caed003241e" providerId="ADAL" clId="{EA856765-6C8D-44A5-90EB-9145E939CCC9}" dt="2024-03-28T19:45:33.263" v="2643" actId="1076"/>
          <ac:spMkLst>
            <pc:docMk/>
            <pc:sldMk cId="3668263425" sldId="430"/>
            <ac:spMk id="29" creationId="{8A7FC163-EDC0-3719-79EC-6A6D9C03A0A8}"/>
          </ac:spMkLst>
        </pc:spChg>
        <pc:spChg chg="mod">
          <ac:chgData name="G.P_ESPEC6" userId="a2550c1c-b749-43f0-b917-1caed003241e" providerId="ADAL" clId="{EA856765-6C8D-44A5-90EB-9145E939CCC9}" dt="2024-03-28T19:45:33.263" v="2643" actId="1076"/>
          <ac:spMkLst>
            <pc:docMk/>
            <pc:sldMk cId="3668263425" sldId="430"/>
            <ac:spMk id="32" creationId="{3CF11823-A797-CFF3-6005-C108C1E7ABCC}"/>
          </ac:spMkLst>
        </pc:spChg>
        <pc:spChg chg="mod">
          <ac:chgData name="G.P_ESPEC6" userId="a2550c1c-b749-43f0-b917-1caed003241e" providerId="ADAL" clId="{EA856765-6C8D-44A5-90EB-9145E939CCC9}" dt="2024-03-28T19:45:33.263" v="2643" actId="1076"/>
          <ac:spMkLst>
            <pc:docMk/>
            <pc:sldMk cId="3668263425" sldId="430"/>
            <ac:spMk id="35" creationId="{AEE7671F-D0C1-2419-74B0-D8C4FA06832D}"/>
          </ac:spMkLst>
        </pc:spChg>
        <pc:spChg chg="mod">
          <ac:chgData name="G.P_ESPEC6" userId="a2550c1c-b749-43f0-b917-1caed003241e" providerId="ADAL" clId="{EA856765-6C8D-44A5-90EB-9145E939CCC9}" dt="2024-03-28T19:37:49.238" v="2247" actId="1076"/>
          <ac:spMkLst>
            <pc:docMk/>
            <pc:sldMk cId="3668263425" sldId="430"/>
            <ac:spMk id="61" creationId="{2DBA6B45-CA7A-C88C-78B4-718304814989}"/>
          </ac:spMkLst>
        </pc:spChg>
        <pc:grpChg chg="add mod">
          <ac:chgData name="G.P_ESPEC6" userId="a2550c1c-b749-43f0-b917-1caed003241e" providerId="ADAL" clId="{EA856765-6C8D-44A5-90EB-9145E939CCC9}" dt="2024-03-28T19:44:47.992" v="2636" actId="255"/>
          <ac:grpSpMkLst>
            <pc:docMk/>
            <pc:sldMk cId="3668263425" sldId="430"/>
            <ac:grpSpMk id="3" creationId="{B12DA01D-9FD6-8876-56E6-3FD99FA53587}"/>
          </ac:grpSpMkLst>
        </pc:grpChg>
        <pc:grpChg chg="add mod">
          <ac:chgData name="G.P_ESPEC6" userId="a2550c1c-b749-43f0-b917-1caed003241e" providerId="ADAL" clId="{EA856765-6C8D-44A5-90EB-9145E939CCC9}" dt="2024-03-28T19:44:47.992" v="2636" actId="255"/>
          <ac:grpSpMkLst>
            <pc:docMk/>
            <pc:sldMk cId="3668263425" sldId="430"/>
            <ac:grpSpMk id="6" creationId="{62DD897D-7DF2-D003-5D72-82D095D2272E}"/>
          </ac:grpSpMkLst>
        </pc:grpChg>
        <pc:grpChg chg="add mod">
          <ac:chgData name="G.P_ESPEC6" userId="a2550c1c-b749-43f0-b917-1caed003241e" providerId="ADAL" clId="{EA856765-6C8D-44A5-90EB-9145E939CCC9}" dt="2024-03-28T19:44:47.992" v="2636" actId="255"/>
          <ac:grpSpMkLst>
            <pc:docMk/>
            <pc:sldMk cId="3668263425" sldId="430"/>
            <ac:grpSpMk id="9" creationId="{7D0281F9-7DE3-EE0D-48ED-AF2E1E354479}"/>
          </ac:grpSpMkLst>
        </pc:grpChg>
        <pc:grpChg chg="add mod">
          <ac:chgData name="G.P_ESPEC6" userId="a2550c1c-b749-43f0-b917-1caed003241e" providerId="ADAL" clId="{EA856765-6C8D-44A5-90EB-9145E939CCC9}" dt="2024-03-28T19:44:47.992" v="2636" actId="255"/>
          <ac:grpSpMkLst>
            <pc:docMk/>
            <pc:sldMk cId="3668263425" sldId="430"/>
            <ac:grpSpMk id="12" creationId="{9A29765A-62B6-A8BD-C164-B52D460ADE13}"/>
          </ac:grpSpMkLst>
        </pc:grpChg>
        <pc:grpChg chg="add mod">
          <ac:chgData name="G.P_ESPEC6" userId="a2550c1c-b749-43f0-b917-1caed003241e" providerId="ADAL" clId="{EA856765-6C8D-44A5-90EB-9145E939CCC9}" dt="2024-03-28T19:44:47.992" v="2636" actId="255"/>
          <ac:grpSpMkLst>
            <pc:docMk/>
            <pc:sldMk cId="3668263425" sldId="430"/>
            <ac:grpSpMk id="15" creationId="{9E0102F2-48C2-69DC-4DAB-0E9A1111E479}"/>
          </ac:grpSpMkLst>
        </pc:grpChg>
        <pc:grpChg chg="add del mod">
          <ac:chgData name="G.P_ESPEC6" userId="a2550c1c-b749-43f0-b917-1caed003241e" providerId="ADAL" clId="{EA856765-6C8D-44A5-90EB-9145E939CCC9}" dt="2024-03-28T19:44:05.586" v="2634" actId="478"/>
          <ac:grpSpMkLst>
            <pc:docMk/>
            <pc:sldMk cId="3668263425" sldId="430"/>
            <ac:grpSpMk id="18" creationId="{A1217E37-0552-6C29-2507-8301679FD789}"/>
          </ac:grpSpMkLst>
        </pc:grpChg>
        <pc:grpChg chg="add del mod">
          <ac:chgData name="G.P_ESPEC6" userId="a2550c1c-b749-43f0-b917-1caed003241e" providerId="ADAL" clId="{EA856765-6C8D-44A5-90EB-9145E939CCC9}" dt="2024-03-28T19:48:45.672" v="2690" actId="21"/>
          <ac:grpSpMkLst>
            <pc:docMk/>
            <pc:sldMk cId="3668263425" sldId="430"/>
            <ac:grpSpMk id="21" creationId="{80A96F43-A36F-1D10-DD5C-D392BB0DD2C9}"/>
          </ac:grpSpMkLst>
        </pc:grpChg>
        <pc:grpChg chg="add del mod">
          <ac:chgData name="G.P_ESPEC6" userId="a2550c1c-b749-43f0-b917-1caed003241e" providerId="ADAL" clId="{EA856765-6C8D-44A5-90EB-9145E939CCC9}" dt="2024-03-28T19:48:45.672" v="2690" actId="21"/>
          <ac:grpSpMkLst>
            <pc:docMk/>
            <pc:sldMk cId="3668263425" sldId="430"/>
            <ac:grpSpMk id="24" creationId="{1AB47F96-97FB-C2F0-C7C2-22F4C34E3102}"/>
          </ac:grpSpMkLst>
        </pc:grpChg>
        <pc:grpChg chg="add del mod">
          <ac:chgData name="G.P_ESPEC6" userId="a2550c1c-b749-43f0-b917-1caed003241e" providerId="ADAL" clId="{EA856765-6C8D-44A5-90EB-9145E939CCC9}" dt="2024-03-28T19:48:45.672" v="2690" actId="21"/>
          <ac:grpSpMkLst>
            <pc:docMk/>
            <pc:sldMk cId="3668263425" sldId="430"/>
            <ac:grpSpMk id="27" creationId="{3FB6762A-C004-03C8-9867-40FD48DE9FC5}"/>
          </ac:grpSpMkLst>
        </pc:grpChg>
        <pc:grpChg chg="add del mod">
          <ac:chgData name="G.P_ESPEC6" userId="a2550c1c-b749-43f0-b917-1caed003241e" providerId="ADAL" clId="{EA856765-6C8D-44A5-90EB-9145E939CCC9}" dt="2024-03-28T19:48:45.672" v="2690" actId="21"/>
          <ac:grpSpMkLst>
            <pc:docMk/>
            <pc:sldMk cId="3668263425" sldId="430"/>
            <ac:grpSpMk id="30" creationId="{AC4A18A4-62F1-0C27-D00F-AF3DA580A373}"/>
          </ac:grpSpMkLst>
        </pc:grpChg>
        <pc:grpChg chg="add del mod">
          <ac:chgData name="G.P_ESPEC6" userId="a2550c1c-b749-43f0-b917-1caed003241e" providerId="ADAL" clId="{EA856765-6C8D-44A5-90EB-9145E939CCC9}" dt="2024-03-28T19:48:45.672" v="2690" actId="21"/>
          <ac:grpSpMkLst>
            <pc:docMk/>
            <pc:sldMk cId="3668263425" sldId="430"/>
            <ac:grpSpMk id="33" creationId="{C8E7F1A6-350D-B537-7700-BB3A38EF88C2}"/>
          </ac:grpSpMkLst>
        </pc:grpChg>
        <pc:picChg chg="mod">
          <ac:chgData name="G.P_ESPEC6" userId="a2550c1c-b749-43f0-b917-1caed003241e" providerId="ADAL" clId="{EA856765-6C8D-44A5-90EB-9145E939CCC9}" dt="2024-03-28T19:44:47.992" v="2636" actId="255"/>
          <ac:picMkLst>
            <pc:docMk/>
            <pc:sldMk cId="3668263425" sldId="430"/>
            <ac:picMk id="4" creationId="{B362EE5B-F45B-87F5-F53C-4C2A1C5A3B04}"/>
          </ac:picMkLst>
        </pc:picChg>
        <pc:picChg chg="mod">
          <ac:chgData name="G.P_ESPEC6" userId="a2550c1c-b749-43f0-b917-1caed003241e" providerId="ADAL" clId="{EA856765-6C8D-44A5-90EB-9145E939CCC9}" dt="2024-03-28T19:44:47.992" v="2636" actId="255"/>
          <ac:picMkLst>
            <pc:docMk/>
            <pc:sldMk cId="3668263425" sldId="430"/>
            <ac:picMk id="7" creationId="{370418D3-C8B5-76A9-927F-00C85DCE14DD}"/>
          </ac:picMkLst>
        </pc:picChg>
        <pc:picChg chg="mod">
          <ac:chgData name="G.P_ESPEC6" userId="a2550c1c-b749-43f0-b917-1caed003241e" providerId="ADAL" clId="{EA856765-6C8D-44A5-90EB-9145E939CCC9}" dt="2024-03-28T19:44:47.992" v="2636" actId="255"/>
          <ac:picMkLst>
            <pc:docMk/>
            <pc:sldMk cId="3668263425" sldId="430"/>
            <ac:picMk id="10" creationId="{5301A882-76FE-063E-FCBC-2A7C3BAA16A9}"/>
          </ac:picMkLst>
        </pc:picChg>
        <pc:picChg chg="mod">
          <ac:chgData name="G.P_ESPEC6" userId="a2550c1c-b749-43f0-b917-1caed003241e" providerId="ADAL" clId="{EA856765-6C8D-44A5-90EB-9145E939CCC9}" dt="2024-03-28T19:44:47.992" v="2636" actId="255"/>
          <ac:picMkLst>
            <pc:docMk/>
            <pc:sldMk cId="3668263425" sldId="430"/>
            <ac:picMk id="13" creationId="{32035106-A9BA-EC88-2DE3-410C79EF335E}"/>
          </ac:picMkLst>
        </pc:picChg>
        <pc:picChg chg="mod">
          <ac:chgData name="G.P_ESPEC6" userId="a2550c1c-b749-43f0-b917-1caed003241e" providerId="ADAL" clId="{EA856765-6C8D-44A5-90EB-9145E939CCC9}" dt="2024-03-28T19:44:47.992" v="2636" actId="255"/>
          <ac:picMkLst>
            <pc:docMk/>
            <pc:sldMk cId="3668263425" sldId="430"/>
            <ac:picMk id="16" creationId="{E846A8E0-E6B8-B975-3E2E-9389FBD5161D}"/>
          </ac:picMkLst>
        </pc:picChg>
        <pc:picChg chg="mod">
          <ac:chgData name="G.P_ESPEC6" userId="a2550c1c-b749-43f0-b917-1caed003241e" providerId="ADAL" clId="{EA856765-6C8D-44A5-90EB-9145E939CCC9}" dt="2024-03-28T19:37:59.486" v="2248" actId="1076"/>
          <ac:picMkLst>
            <pc:docMk/>
            <pc:sldMk cId="3668263425" sldId="430"/>
            <ac:picMk id="19" creationId="{CC4C59D5-1FAB-112A-9665-DDA9A87A422D}"/>
          </ac:picMkLst>
        </pc:picChg>
        <pc:picChg chg="mod">
          <ac:chgData name="G.P_ESPEC6" userId="a2550c1c-b749-43f0-b917-1caed003241e" providerId="ADAL" clId="{EA856765-6C8D-44A5-90EB-9145E939CCC9}" dt="2024-03-28T19:45:33.263" v="2643" actId="1076"/>
          <ac:picMkLst>
            <pc:docMk/>
            <pc:sldMk cId="3668263425" sldId="430"/>
            <ac:picMk id="22" creationId="{AEB9158E-E746-4DBF-8646-DE227517E8E2}"/>
          </ac:picMkLst>
        </pc:picChg>
        <pc:picChg chg="mod">
          <ac:chgData name="G.P_ESPEC6" userId="a2550c1c-b749-43f0-b917-1caed003241e" providerId="ADAL" clId="{EA856765-6C8D-44A5-90EB-9145E939CCC9}" dt="2024-03-28T19:45:33.263" v="2643" actId="1076"/>
          <ac:picMkLst>
            <pc:docMk/>
            <pc:sldMk cId="3668263425" sldId="430"/>
            <ac:picMk id="25" creationId="{8E5650CB-13C5-5476-46C1-8B0F00DE2134}"/>
          </ac:picMkLst>
        </pc:picChg>
        <pc:picChg chg="mod">
          <ac:chgData name="G.P_ESPEC6" userId="a2550c1c-b749-43f0-b917-1caed003241e" providerId="ADAL" clId="{EA856765-6C8D-44A5-90EB-9145E939CCC9}" dt="2024-03-28T19:45:33.263" v="2643" actId="1076"/>
          <ac:picMkLst>
            <pc:docMk/>
            <pc:sldMk cId="3668263425" sldId="430"/>
            <ac:picMk id="28" creationId="{62852179-6345-6806-2ACC-B3FFD9B6438D}"/>
          </ac:picMkLst>
        </pc:picChg>
        <pc:picChg chg="mod">
          <ac:chgData name="G.P_ESPEC6" userId="a2550c1c-b749-43f0-b917-1caed003241e" providerId="ADAL" clId="{EA856765-6C8D-44A5-90EB-9145E939CCC9}" dt="2024-03-28T19:45:33.263" v="2643" actId="1076"/>
          <ac:picMkLst>
            <pc:docMk/>
            <pc:sldMk cId="3668263425" sldId="430"/>
            <ac:picMk id="31" creationId="{9D4F1419-5F8B-1A95-B5C0-232851092A0F}"/>
          </ac:picMkLst>
        </pc:picChg>
        <pc:picChg chg="mod">
          <ac:chgData name="G.P_ESPEC6" userId="a2550c1c-b749-43f0-b917-1caed003241e" providerId="ADAL" clId="{EA856765-6C8D-44A5-90EB-9145E939CCC9}" dt="2024-03-28T19:45:33.263" v="2643" actId="1076"/>
          <ac:picMkLst>
            <pc:docMk/>
            <pc:sldMk cId="3668263425" sldId="430"/>
            <ac:picMk id="34" creationId="{5E2633D2-644F-C1C6-C8E7-6E5CABE8E245}"/>
          </ac:picMkLst>
        </pc:picChg>
        <pc:picChg chg="add mod">
          <ac:chgData name="G.P_ESPEC6" userId="a2550c1c-b749-43f0-b917-1caed003241e" providerId="ADAL" clId="{EA856765-6C8D-44A5-90EB-9145E939CCC9}" dt="2024-03-28T19:49:08.963" v="2695" actId="14100"/>
          <ac:picMkLst>
            <pc:docMk/>
            <pc:sldMk cId="3668263425" sldId="430"/>
            <ac:picMk id="36" creationId="{C00C06C5-9999-23C0-563E-92FA6C56FF09}"/>
          </ac:picMkLst>
        </pc:picChg>
      </pc:sldChg>
      <pc:sldChg chg="add del setBg">
        <pc:chgData name="G.P_ESPEC6" userId="a2550c1c-b749-43f0-b917-1caed003241e" providerId="ADAL" clId="{EA856765-6C8D-44A5-90EB-9145E939CCC9}" dt="2024-03-28T19:09:54.133" v="1790" actId="47"/>
        <pc:sldMkLst>
          <pc:docMk/>
          <pc:sldMk cId="4106123040" sldId="431"/>
        </pc:sldMkLst>
      </pc:sldChg>
      <pc:sldChg chg="modSp add mod ord">
        <pc:chgData name="G.P_ESPEC6" userId="a2550c1c-b749-43f0-b917-1caed003241e" providerId="ADAL" clId="{EA856765-6C8D-44A5-90EB-9145E939CCC9}" dt="2024-03-28T19:10:35.358" v="1861" actId="20577"/>
        <pc:sldMkLst>
          <pc:docMk/>
          <pc:sldMk cId="1350612393" sldId="432"/>
        </pc:sldMkLst>
        <pc:spChg chg="mod">
          <ac:chgData name="G.P_ESPEC6" userId="a2550c1c-b749-43f0-b917-1caed003241e" providerId="ADAL" clId="{EA856765-6C8D-44A5-90EB-9145E939CCC9}" dt="2024-03-28T19:10:35.358" v="1861" actId="20577"/>
          <ac:spMkLst>
            <pc:docMk/>
            <pc:sldMk cId="1350612393" sldId="432"/>
            <ac:spMk id="2" creationId="{C06AF4B7-B427-F807-4540-EB6EA4AFBA85}"/>
          </ac:spMkLst>
        </pc:spChg>
      </pc:sldChg>
      <pc:sldChg chg="addSp modSp add mod ord">
        <pc:chgData name="G.P_ESPEC6" userId="a2550c1c-b749-43f0-b917-1caed003241e" providerId="ADAL" clId="{EA856765-6C8D-44A5-90EB-9145E939CCC9}" dt="2024-03-28T19:56:07.634" v="3060" actId="1076"/>
        <pc:sldMkLst>
          <pc:docMk/>
          <pc:sldMk cId="3756237320" sldId="433"/>
        </pc:sldMkLst>
        <pc:spChg chg="add mod">
          <ac:chgData name="G.P_ESPEC6" userId="a2550c1c-b749-43f0-b917-1caed003241e" providerId="ADAL" clId="{EA856765-6C8D-44A5-90EB-9145E939CCC9}" dt="2024-03-28T19:56:07.634" v="3060" actId="1076"/>
          <ac:spMkLst>
            <pc:docMk/>
            <pc:sldMk cId="3756237320" sldId="433"/>
            <ac:spMk id="3" creationId="{E08BFC83-EA4A-0598-111F-BF0AE94941D9}"/>
          </ac:spMkLst>
        </pc:spChg>
        <pc:spChg chg="mod">
          <ac:chgData name="G.P_ESPEC6" userId="a2550c1c-b749-43f0-b917-1caed003241e" providerId="ADAL" clId="{EA856765-6C8D-44A5-90EB-9145E939CCC9}" dt="2024-03-28T19:51:44.315" v="2813" actId="20577"/>
          <ac:spMkLst>
            <pc:docMk/>
            <pc:sldMk cId="3756237320" sldId="433"/>
            <ac:spMk id="23" creationId="{386544BB-C044-A582-53AE-C2DBD4C42763}"/>
          </ac:spMkLst>
        </pc:spChg>
        <pc:spChg chg="mod">
          <ac:chgData name="G.P_ESPEC6" userId="a2550c1c-b749-43f0-b917-1caed003241e" providerId="ADAL" clId="{EA856765-6C8D-44A5-90EB-9145E939CCC9}" dt="2024-03-28T19:53:21.764" v="2865" actId="123"/>
          <ac:spMkLst>
            <pc:docMk/>
            <pc:sldMk cId="3756237320" sldId="433"/>
            <ac:spMk id="26" creationId="{B59A5357-54E6-58A0-15E3-26EE6F5E5665}"/>
          </ac:spMkLst>
        </pc:spChg>
        <pc:spChg chg="mod">
          <ac:chgData name="G.P_ESPEC6" userId="a2550c1c-b749-43f0-b917-1caed003241e" providerId="ADAL" clId="{EA856765-6C8D-44A5-90EB-9145E939CCC9}" dt="2024-03-28T19:53:14.250" v="2862" actId="123"/>
          <ac:spMkLst>
            <pc:docMk/>
            <pc:sldMk cId="3756237320" sldId="433"/>
            <ac:spMk id="29" creationId="{8A7FC163-EDC0-3719-79EC-6A6D9C03A0A8}"/>
          </ac:spMkLst>
        </pc:spChg>
        <pc:spChg chg="mod">
          <ac:chgData name="G.P_ESPEC6" userId="a2550c1c-b749-43f0-b917-1caed003241e" providerId="ADAL" clId="{EA856765-6C8D-44A5-90EB-9145E939CCC9}" dt="2024-03-28T19:54:27.582" v="2924" actId="1076"/>
          <ac:spMkLst>
            <pc:docMk/>
            <pc:sldMk cId="3756237320" sldId="433"/>
            <ac:spMk id="32" creationId="{3CF11823-A797-CFF3-6005-C108C1E7ABCC}"/>
          </ac:spMkLst>
        </pc:spChg>
        <pc:spChg chg="mod">
          <ac:chgData name="G.P_ESPEC6" userId="a2550c1c-b749-43f0-b917-1caed003241e" providerId="ADAL" clId="{EA856765-6C8D-44A5-90EB-9145E939CCC9}" dt="2024-03-28T19:55:58.480" v="3059" actId="14100"/>
          <ac:spMkLst>
            <pc:docMk/>
            <pc:sldMk cId="3756237320" sldId="433"/>
            <ac:spMk id="35" creationId="{AEE7671F-D0C1-2419-74B0-D8C4FA06832D}"/>
          </ac:spMkLst>
        </pc:spChg>
        <pc:grpChg chg="add mod">
          <ac:chgData name="G.P_ESPEC6" userId="a2550c1c-b749-43f0-b917-1caed003241e" providerId="ADAL" clId="{EA856765-6C8D-44A5-90EB-9145E939CCC9}" dt="2024-03-28T19:48:51.405" v="2692" actId="1076"/>
          <ac:grpSpMkLst>
            <pc:docMk/>
            <pc:sldMk cId="3756237320" sldId="433"/>
            <ac:grpSpMk id="21" creationId="{80A96F43-A36F-1D10-DD5C-D392BB0DD2C9}"/>
          </ac:grpSpMkLst>
        </pc:grpChg>
        <pc:grpChg chg="add mod">
          <ac:chgData name="G.P_ESPEC6" userId="a2550c1c-b749-43f0-b917-1caed003241e" providerId="ADAL" clId="{EA856765-6C8D-44A5-90EB-9145E939CCC9}" dt="2024-03-28T19:48:51.405" v="2692" actId="1076"/>
          <ac:grpSpMkLst>
            <pc:docMk/>
            <pc:sldMk cId="3756237320" sldId="433"/>
            <ac:grpSpMk id="24" creationId="{1AB47F96-97FB-C2F0-C7C2-22F4C34E3102}"/>
          </ac:grpSpMkLst>
        </pc:grpChg>
        <pc:grpChg chg="add mod">
          <ac:chgData name="G.P_ESPEC6" userId="a2550c1c-b749-43f0-b917-1caed003241e" providerId="ADAL" clId="{EA856765-6C8D-44A5-90EB-9145E939CCC9}" dt="2024-03-28T19:48:51.405" v="2692" actId="1076"/>
          <ac:grpSpMkLst>
            <pc:docMk/>
            <pc:sldMk cId="3756237320" sldId="433"/>
            <ac:grpSpMk id="27" creationId="{3FB6762A-C004-03C8-9867-40FD48DE9FC5}"/>
          </ac:grpSpMkLst>
        </pc:grpChg>
        <pc:grpChg chg="add mod">
          <ac:chgData name="G.P_ESPEC6" userId="a2550c1c-b749-43f0-b917-1caed003241e" providerId="ADAL" clId="{EA856765-6C8D-44A5-90EB-9145E939CCC9}" dt="2024-03-28T19:48:51.405" v="2692" actId="1076"/>
          <ac:grpSpMkLst>
            <pc:docMk/>
            <pc:sldMk cId="3756237320" sldId="433"/>
            <ac:grpSpMk id="30" creationId="{AC4A18A4-62F1-0C27-D00F-AF3DA580A373}"/>
          </ac:grpSpMkLst>
        </pc:grpChg>
        <pc:grpChg chg="add mod">
          <ac:chgData name="G.P_ESPEC6" userId="a2550c1c-b749-43f0-b917-1caed003241e" providerId="ADAL" clId="{EA856765-6C8D-44A5-90EB-9145E939CCC9}" dt="2024-03-28T19:48:51.405" v="2692" actId="1076"/>
          <ac:grpSpMkLst>
            <pc:docMk/>
            <pc:sldMk cId="3756237320" sldId="433"/>
            <ac:grpSpMk id="33" creationId="{C8E7F1A6-350D-B537-7700-BB3A38EF88C2}"/>
          </ac:grpSpMkLst>
        </pc:grpChg>
        <pc:picChg chg="add mod">
          <ac:chgData name="G.P_ESPEC6" userId="a2550c1c-b749-43f0-b917-1caed003241e" providerId="ADAL" clId="{EA856765-6C8D-44A5-90EB-9145E939CCC9}" dt="2024-03-28T19:49:19.648" v="2697" actId="1076"/>
          <ac:picMkLst>
            <pc:docMk/>
            <pc:sldMk cId="3756237320" sldId="433"/>
            <ac:picMk id="2" creationId="{8D200FEB-F6CB-4CEB-E409-B1C9622F8479}"/>
          </ac:picMkLst>
        </pc:picChg>
        <pc:picChg chg="mod">
          <ac:chgData name="G.P_ESPEC6" userId="a2550c1c-b749-43f0-b917-1caed003241e" providerId="ADAL" clId="{EA856765-6C8D-44A5-90EB-9145E939CCC9}" dt="2024-03-28T19:48:51.405" v="2692" actId="1076"/>
          <ac:picMkLst>
            <pc:docMk/>
            <pc:sldMk cId="3756237320" sldId="433"/>
            <ac:picMk id="22" creationId="{AEB9158E-E746-4DBF-8646-DE227517E8E2}"/>
          </ac:picMkLst>
        </pc:picChg>
        <pc:picChg chg="mod">
          <ac:chgData name="G.P_ESPEC6" userId="a2550c1c-b749-43f0-b917-1caed003241e" providerId="ADAL" clId="{EA856765-6C8D-44A5-90EB-9145E939CCC9}" dt="2024-03-28T19:48:51.405" v="2692" actId="1076"/>
          <ac:picMkLst>
            <pc:docMk/>
            <pc:sldMk cId="3756237320" sldId="433"/>
            <ac:picMk id="25" creationId="{8E5650CB-13C5-5476-46C1-8B0F00DE2134}"/>
          </ac:picMkLst>
        </pc:picChg>
        <pc:picChg chg="mod">
          <ac:chgData name="G.P_ESPEC6" userId="a2550c1c-b749-43f0-b917-1caed003241e" providerId="ADAL" clId="{EA856765-6C8D-44A5-90EB-9145E939CCC9}" dt="2024-03-28T19:48:51.405" v="2692" actId="1076"/>
          <ac:picMkLst>
            <pc:docMk/>
            <pc:sldMk cId="3756237320" sldId="433"/>
            <ac:picMk id="28" creationId="{62852179-6345-6806-2ACC-B3FFD9B6438D}"/>
          </ac:picMkLst>
        </pc:picChg>
        <pc:picChg chg="mod">
          <ac:chgData name="G.P_ESPEC6" userId="a2550c1c-b749-43f0-b917-1caed003241e" providerId="ADAL" clId="{EA856765-6C8D-44A5-90EB-9145E939CCC9}" dt="2024-03-28T19:48:51.405" v="2692" actId="1076"/>
          <ac:picMkLst>
            <pc:docMk/>
            <pc:sldMk cId="3756237320" sldId="433"/>
            <ac:picMk id="31" creationId="{9D4F1419-5F8B-1A95-B5C0-232851092A0F}"/>
          </ac:picMkLst>
        </pc:picChg>
        <pc:picChg chg="mod">
          <ac:chgData name="G.P_ESPEC6" userId="a2550c1c-b749-43f0-b917-1caed003241e" providerId="ADAL" clId="{EA856765-6C8D-44A5-90EB-9145E939CCC9}" dt="2024-03-28T19:48:51.405" v="2692" actId="1076"/>
          <ac:picMkLst>
            <pc:docMk/>
            <pc:sldMk cId="3756237320" sldId="433"/>
            <ac:picMk id="34" creationId="{5E2633D2-644F-C1C6-C8E7-6E5CABE8E245}"/>
          </ac:picMkLst>
        </pc:picChg>
      </pc:sldChg>
      <pc:sldChg chg="addSp modSp add mod replId">
        <pc:chgData name="G.P_ESPEC6" userId="a2550c1c-b749-43f0-b917-1caed003241e" providerId="ADAL" clId="{EA856765-6C8D-44A5-90EB-9145E939CCC9}" dt="2024-03-28T19:57:44.483" v="3096" actId="1076"/>
        <pc:sldMkLst>
          <pc:docMk/>
          <pc:sldMk cId="3117761895" sldId="434"/>
        </pc:sldMkLst>
        <pc:spChg chg="add mod">
          <ac:chgData name="G.P_ESPEC6" userId="a2550c1c-b749-43f0-b917-1caed003241e" providerId="ADAL" clId="{EA856765-6C8D-44A5-90EB-9145E939CCC9}" dt="2024-03-28T19:57:44.483" v="3096" actId="1076"/>
          <ac:spMkLst>
            <pc:docMk/>
            <pc:sldMk cId="3117761895" sldId="434"/>
            <ac:spMk id="2" creationId="{17F2F92A-E47B-DEE3-3E49-02DB142D69D1}"/>
          </ac:spMkLst>
        </pc:spChg>
        <pc:spChg chg="mod">
          <ac:chgData name="G.P_ESPEC6" userId="a2550c1c-b749-43f0-b917-1caed003241e" providerId="ADAL" clId="{EA856765-6C8D-44A5-90EB-9145E939CCC9}" dt="2024-03-28T19:57:09.010" v="3067"/>
          <ac:spMkLst>
            <pc:docMk/>
            <pc:sldMk cId="3117761895" sldId="434"/>
            <ac:spMk id="4" creationId="{570C26FC-77AF-4BD3-590F-7C2B2C3C451F}"/>
          </ac:spMkLst>
        </pc:spChg>
        <pc:spChg chg="mod">
          <ac:chgData name="G.P_ESPEC6" userId="a2550c1c-b749-43f0-b917-1caed003241e" providerId="ADAL" clId="{EA856765-6C8D-44A5-90EB-9145E939CCC9}" dt="2024-03-28T19:57:09.010" v="3067"/>
          <ac:spMkLst>
            <pc:docMk/>
            <pc:sldMk cId="3117761895" sldId="434"/>
            <ac:spMk id="7" creationId="{A76CC345-731C-CFA7-8098-A54EA8BDCC21}"/>
          </ac:spMkLst>
        </pc:spChg>
        <pc:spChg chg="mod">
          <ac:chgData name="G.P_ESPEC6" userId="a2550c1c-b749-43f0-b917-1caed003241e" providerId="ADAL" clId="{EA856765-6C8D-44A5-90EB-9145E939CCC9}" dt="2024-03-28T19:57:09.010" v="3067"/>
          <ac:spMkLst>
            <pc:docMk/>
            <pc:sldMk cId="3117761895" sldId="434"/>
            <ac:spMk id="8" creationId="{00B67E92-E586-578D-ED29-31C167AA7C9A}"/>
          </ac:spMkLst>
        </pc:spChg>
        <pc:spChg chg="mod">
          <ac:chgData name="G.P_ESPEC6" userId="a2550c1c-b749-43f0-b917-1caed003241e" providerId="ADAL" clId="{EA856765-6C8D-44A5-90EB-9145E939CCC9}" dt="2024-03-28T19:57:09.010" v="3067"/>
          <ac:spMkLst>
            <pc:docMk/>
            <pc:sldMk cId="3117761895" sldId="434"/>
            <ac:spMk id="9" creationId="{2778DC56-E261-8542-30F1-9E59B63AD5D2}"/>
          </ac:spMkLst>
        </pc:spChg>
        <pc:spChg chg="mod">
          <ac:chgData name="G.P_ESPEC6" userId="a2550c1c-b749-43f0-b917-1caed003241e" providerId="ADAL" clId="{EA856765-6C8D-44A5-90EB-9145E939CCC9}" dt="2024-03-28T19:57:09.010" v="3067"/>
          <ac:spMkLst>
            <pc:docMk/>
            <pc:sldMk cId="3117761895" sldId="434"/>
            <ac:spMk id="10" creationId="{8FA564F6-5C56-8F11-391F-BF44C27EF799}"/>
          </ac:spMkLst>
        </pc:spChg>
        <pc:spChg chg="mod">
          <ac:chgData name="G.P_ESPEC6" userId="a2550c1c-b749-43f0-b917-1caed003241e" providerId="ADAL" clId="{EA856765-6C8D-44A5-90EB-9145E939CCC9}" dt="2024-03-28T19:57:09.010" v="3067"/>
          <ac:spMkLst>
            <pc:docMk/>
            <pc:sldMk cId="3117761895" sldId="434"/>
            <ac:spMk id="11" creationId="{23B7BC58-B8E0-14EB-259C-DB1D55583CB4}"/>
          </ac:spMkLst>
        </pc:spChg>
        <pc:spChg chg="mod">
          <ac:chgData name="G.P_ESPEC6" userId="a2550c1c-b749-43f0-b917-1caed003241e" providerId="ADAL" clId="{EA856765-6C8D-44A5-90EB-9145E939CCC9}" dt="2024-03-28T19:57:09.010" v="3067"/>
          <ac:spMkLst>
            <pc:docMk/>
            <pc:sldMk cId="3117761895" sldId="434"/>
            <ac:spMk id="12" creationId="{700C1D04-656F-35AC-C5B4-9B69046CA31F}"/>
          </ac:spMkLst>
        </pc:spChg>
        <pc:spChg chg="mod">
          <ac:chgData name="G.P_ESPEC6" userId="a2550c1c-b749-43f0-b917-1caed003241e" providerId="ADAL" clId="{EA856765-6C8D-44A5-90EB-9145E939CCC9}" dt="2024-03-28T19:57:09.010" v="3067"/>
          <ac:spMkLst>
            <pc:docMk/>
            <pc:sldMk cId="3117761895" sldId="434"/>
            <ac:spMk id="14" creationId="{A3DE583F-7AB8-7545-8DAF-421BFC7C8424}"/>
          </ac:spMkLst>
        </pc:spChg>
        <pc:spChg chg="mod">
          <ac:chgData name="G.P_ESPEC6" userId="a2550c1c-b749-43f0-b917-1caed003241e" providerId="ADAL" clId="{EA856765-6C8D-44A5-90EB-9145E939CCC9}" dt="2024-03-28T19:57:09.010" v="3067"/>
          <ac:spMkLst>
            <pc:docMk/>
            <pc:sldMk cId="3117761895" sldId="434"/>
            <ac:spMk id="15" creationId="{E0D9246B-7C51-2DA3-4792-80AF2B8F8B8F}"/>
          </ac:spMkLst>
        </pc:spChg>
        <pc:spChg chg="mod">
          <ac:chgData name="G.P_ESPEC6" userId="a2550c1c-b749-43f0-b917-1caed003241e" providerId="ADAL" clId="{EA856765-6C8D-44A5-90EB-9145E939CCC9}" dt="2024-03-28T19:57:09.010" v="3067"/>
          <ac:spMkLst>
            <pc:docMk/>
            <pc:sldMk cId="3117761895" sldId="434"/>
            <ac:spMk id="17" creationId="{B799ABE5-F8C4-06DA-E121-F40E6B6F0BE3}"/>
          </ac:spMkLst>
        </pc:spChg>
        <pc:spChg chg="mod">
          <ac:chgData name="G.P_ESPEC6" userId="a2550c1c-b749-43f0-b917-1caed003241e" providerId="ADAL" clId="{EA856765-6C8D-44A5-90EB-9145E939CCC9}" dt="2024-03-28T19:57:09.010" v="3067"/>
          <ac:spMkLst>
            <pc:docMk/>
            <pc:sldMk cId="3117761895" sldId="434"/>
            <ac:spMk id="18" creationId="{CF193019-8DC9-555F-B9B4-F22547D92A10}"/>
          </ac:spMkLst>
        </pc:spChg>
        <pc:grpChg chg="add mod">
          <ac:chgData name="G.P_ESPEC6" userId="a2550c1c-b749-43f0-b917-1caed003241e" providerId="ADAL" clId="{EA856765-6C8D-44A5-90EB-9145E939CCC9}" dt="2024-03-28T19:57:09.010" v="3067"/>
          <ac:grpSpMkLst>
            <pc:docMk/>
            <pc:sldMk cId="3117761895" sldId="434"/>
            <ac:grpSpMk id="3" creationId="{2B388BFF-F241-6352-B695-52BCD338C698}"/>
          </ac:grpSpMkLst>
        </pc:grpChg>
        <pc:grpChg chg="mod">
          <ac:chgData name="G.P_ESPEC6" userId="a2550c1c-b749-43f0-b917-1caed003241e" providerId="ADAL" clId="{EA856765-6C8D-44A5-90EB-9145E939CCC9}" dt="2024-03-28T19:57:09.010" v="3067"/>
          <ac:grpSpMkLst>
            <pc:docMk/>
            <pc:sldMk cId="3117761895" sldId="434"/>
            <ac:grpSpMk id="5" creationId="{76740728-C471-19A0-512B-9D0E31884CFA}"/>
          </ac:grpSpMkLst>
        </pc:grpChg>
        <pc:grpChg chg="mod">
          <ac:chgData name="G.P_ESPEC6" userId="a2550c1c-b749-43f0-b917-1caed003241e" providerId="ADAL" clId="{EA856765-6C8D-44A5-90EB-9145E939CCC9}" dt="2024-03-28T19:57:09.010" v="3067"/>
          <ac:grpSpMkLst>
            <pc:docMk/>
            <pc:sldMk cId="3117761895" sldId="434"/>
            <ac:grpSpMk id="6" creationId="{3A7A8084-AA02-D162-D9D4-BE83161DA5D8}"/>
          </ac:grpSpMkLst>
        </pc:grpChg>
        <pc:grpChg chg="add mod">
          <ac:chgData name="G.P_ESPEC6" userId="a2550c1c-b749-43f0-b917-1caed003241e" providerId="ADAL" clId="{EA856765-6C8D-44A5-90EB-9145E939CCC9}" dt="2024-03-28T19:57:09.010" v="3067"/>
          <ac:grpSpMkLst>
            <pc:docMk/>
            <pc:sldMk cId="3117761895" sldId="434"/>
            <ac:grpSpMk id="13" creationId="{89DA7207-F450-3CE8-A30F-BD496A5A924D}"/>
          </ac:grpSpMkLst>
        </pc:grpChg>
        <pc:grpChg chg="add mod">
          <ac:chgData name="G.P_ESPEC6" userId="a2550c1c-b749-43f0-b917-1caed003241e" providerId="ADAL" clId="{EA856765-6C8D-44A5-90EB-9145E939CCC9}" dt="2024-03-28T19:57:09.010" v="3067"/>
          <ac:grpSpMkLst>
            <pc:docMk/>
            <pc:sldMk cId="3117761895" sldId="434"/>
            <ac:grpSpMk id="16" creationId="{8DDDD29D-7181-EB4B-9389-C0DFDFC4E257}"/>
          </ac:grpSpMkLst>
        </pc:grpChg>
      </pc:sldChg>
      <pc:sldChg chg="addSp delSp modSp add mod ord replId">
        <pc:chgData name="G.P_ESPEC6" userId="a2550c1c-b749-43f0-b917-1caed003241e" providerId="ADAL" clId="{EA856765-6C8D-44A5-90EB-9145E939CCC9}" dt="2024-03-28T19:16:48.405" v="1909" actId="20577"/>
        <pc:sldMkLst>
          <pc:docMk/>
          <pc:sldMk cId="2083812506" sldId="435"/>
        </pc:sldMkLst>
        <pc:spChg chg="add mod">
          <ac:chgData name="G.P_ESPEC6" userId="a2550c1c-b749-43f0-b917-1caed003241e" providerId="ADAL" clId="{EA856765-6C8D-44A5-90EB-9145E939CCC9}" dt="2024-03-28T19:16:28.520" v="1899" actId="1076"/>
          <ac:spMkLst>
            <pc:docMk/>
            <pc:sldMk cId="2083812506" sldId="435"/>
            <ac:spMk id="3" creationId="{51BC1990-3E5B-CB65-0047-5A12AB8AADD7}"/>
          </ac:spMkLst>
        </pc:spChg>
        <pc:spChg chg="add del mod">
          <ac:chgData name="G.P_ESPEC6" userId="a2550c1c-b749-43f0-b917-1caed003241e" providerId="ADAL" clId="{EA856765-6C8D-44A5-90EB-9145E939CCC9}" dt="2024-03-28T19:16:04.229" v="1892" actId="478"/>
          <ac:spMkLst>
            <pc:docMk/>
            <pc:sldMk cId="2083812506" sldId="435"/>
            <ac:spMk id="5" creationId="{F53B4704-1842-6802-F620-0DFF5528DA14}"/>
          </ac:spMkLst>
        </pc:spChg>
        <pc:spChg chg="add mod">
          <ac:chgData name="G.P_ESPEC6" userId="a2550c1c-b749-43f0-b917-1caed003241e" providerId="ADAL" clId="{EA856765-6C8D-44A5-90EB-9145E939CCC9}" dt="2024-03-28T19:16:48.405" v="1909" actId="20577"/>
          <ac:spMkLst>
            <pc:docMk/>
            <pc:sldMk cId="2083812506" sldId="435"/>
            <ac:spMk id="6" creationId="{2D5B67C4-7780-E140-2D53-724BDE7469AD}"/>
          </ac:spMkLst>
        </pc:spChg>
        <pc:picChg chg="add mod">
          <ac:chgData name="G.P_ESPEC6" userId="a2550c1c-b749-43f0-b917-1caed003241e" providerId="ADAL" clId="{EA856765-6C8D-44A5-90EB-9145E939CCC9}" dt="2024-03-28T19:12:27.738" v="1868"/>
          <ac:picMkLst>
            <pc:docMk/>
            <pc:sldMk cId="2083812506" sldId="435"/>
            <ac:picMk id="2" creationId="{FC239543-3567-BB0F-EAC0-D554270DF363}"/>
          </ac:picMkLst>
        </pc:picChg>
      </pc:sldChg>
      <pc:sldChg chg="addSp delSp modSp add mod">
        <pc:chgData name="G.P_ESPEC6" userId="a2550c1c-b749-43f0-b917-1caed003241e" providerId="ADAL" clId="{EA856765-6C8D-44A5-90EB-9145E939CCC9}" dt="2024-03-28T20:05:51.201" v="3229" actId="255"/>
        <pc:sldMkLst>
          <pc:docMk/>
          <pc:sldMk cId="1619336412" sldId="436"/>
        </pc:sldMkLst>
        <pc:spChg chg="add mod">
          <ac:chgData name="G.P_ESPEC6" userId="a2550c1c-b749-43f0-b917-1caed003241e" providerId="ADAL" clId="{EA856765-6C8D-44A5-90EB-9145E939CCC9}" dt="2024-03-28T19:59:27.718" v="3109" actId="164"/>
          <ac:spMkLst>
            <pc:docMk/>
            <pc:sldMk cId="1619336412" sldId="436"/>
            <ac:spMk id="2" creationId="{99397014-A25D-85A3-259E-D3F2B416EDC0}"/>
          </ac:spMkLst>
        </pc:spChg>
        <pc:spChg chg="mod">
          <ac:chgData name="G.P_ESPEC6" userId="a2550c1c-b749-43f0-b917-1caed003241e" providerId="ADAL" clId="{EA856765-6C8D-44A5-90EB-9145E939CCC9}" dt="2024-03-28T19:59:23.657" v="3108" actId="165"/>
          <ac:spMkLst>
            <pc:docMk/>
            <pc:sldMk cId="1619336412" sldId="436"/>
            <ac:spMk id="4" creationId="{F07036F6-FF7F-8EB7-5EF9-F212F21993EF}"/>
          </ac:spMkLst>
        </pc:spChg>
        <pc:spChg chg="mod">
          <ac:chgData name="G.P_ESPEC6" userId="a2550c1c-b749-43f0-b917-1caed003241e" providerId="ADAL" clId="{EA856765-6C8D-44A5-90EB-9145E939CCC9}" dt="2024-03-28T19:59:23.657" v="3108" actId="165"/>
          <ac:spMkLst>
            <pc:docMk/>
            <pc:sldMk cId="1619336412" sldId="436"/>
            <ac:spMk id="5" creationId="{CFC54914-5397-C13E-DA1C-0287D54E22C5}"/>
          </ac:spMkLst>
        </pc:spChg>
        <pc:spChg chg="add mod topLvl">
          <ac:chgData name="G.P_ESPEC6" userId="a2550c1c-b749-43f0-b917-1caed003241e" providerId="ADAL" clId="{EA856765-6C8D-44A5-90EB-9145E939CCC9}" dt="2024-03-28T19:59:55.337" v="3114" actId="6549"/>
          <ac:spMkLst>
            <pc:docMk/>
            <pc:sldMk cId="1619336412" sldId="436"/>
            <ac:spMk id="6" creationId="{C4CFEB4B-06FA-4C3A-F235-231662DEC24D}"/>
          </ac:spMkLst>
        </pc:spChg>
        <pc:spChg chg="add mod topLvl">
          <ac:chgData name="G.P_ESPEC6" userId="a2550c1c-b749-43f0-b917-1caed003241e" providerId="ADAL" clId="{EA856765-6C8D-44A5-90EB-9145E939CCC9}" dt="2024-03-28T19:59:27.718" v="3109" actId="164"/>
          <ac:spMkLst>
            <pc:docMk/>
            <pc:sldMk cId="1619336412" sldId="436"/>
            <ac:spMk id="7" creationId="{D90B2A22-F95C-961B-054B-FD5ECD18D7DB}"/>
          </ac:spMkLst>
        </pc:spChg>
        <pc:spChg chg="mod">
          <ac:chgData name="G.P_ESPEC6" userId="a2550c1c-b749-43f0-b917-1caed003241e" providerId="ADAL" clId="{EA856765-6C8D-44A5-90EB-9145E939CCC9}" dt="2024-03-28T19:59:23.657" v="3108" actId="165"/>
          <ac:spMkLst>
            <pc:docMk/>
            <pc:sldMk cId="1619336412" sldId="436"/>
            <ac:spMk id="9" creationId="{EC49B494-35C9-8F45-3373-EF854053D5FC}"/>
          </ac:spMkLst>
        </pc:spChg>
        <pc:spChg chg="mod">
          <ac:chgData name="G.P_ESPEC6" userId="a2550c1c-b749-43f0-b917-1caed003241e" providerId="ADAL" clId="{EA856765-6C8D-44A5-90EB-9145E939CCC9}" dt="2024-03-28T19:59:23.657" v="3108" actId="165"/>
          <ac:spMkLst>
            <pc:docMk/>
            <pc:sldMk cId="1619336412" sldId="436"/>
            <ac:spMk id="10" creationId="{751F3EBD-D4EB-0D8C-42AD-6B3BC9C92026}"/>
          </ac:spMkLst>
        </pc:spChg>
        <pc:spChg chg="mod">
          <ac:chgData name="G.P_ESPEC6" userId="a2550c1c-b749-43f0-b917-1caed003241e" providerId="ADAL" clId="{EA856765-6C8D-44A5-90EB-9145E939CCC9}" dt="2024-03-28T19:58:31.419" v="3099"/>
          <ac:spMkLst>
            <pc:docMk/>
            <pc:sldMk cId="1619336412" sldId="436"/>
            <ac:spMk id="13" creationId="{C038853C-8415-B3FB-D371-C5086639961A}"/>
          </ac:spMkLst>
        </pc:spChg>
        <pc:spChg chg="mod">
          <ac:chgData name="G.P_ESPEC6" userId="a2550c1c-b749-43f0-b917-1caed003241e" providerId="ADAL" clId="{EA856765-6C8D-44A5-90EB-9145E939CCC9}" dt="2024-03-28T19:58:52.305" v="3101"/>
          <ac:spMkLst>
            <pc:docMk/>
            <pc:sldMk cId="1619336412" sldId="436"/>
            <ac:spMk id="16" creationId="{349A84FB-06E8-C483-CCD7-01B7181824B9}"/>
          </ac:spMkLst>
        </pc:spChg>
        <pc:spChg chg="mod">
          <ac:chgData name="G.P_ESPEC6" userId="a2550c1c-b749-43f0-b917-1caed003241e" providerId="ADAL" clId="{EA856765-6C8D-44A5-90EB-9145E939CCC9}" dt="2024-03-28T19:58:52.305" v="3101"/>
          <ac:spMkLst>
            <pc:docMk/>
            <pc:sldMk cId="1619336412" sldId="436"/>
            <ac:spMk id="18" creationId="{DFC7AFDE-381F-F9E0-51CB-60DED833C915}"/>
          </ac:spMkLst>
        </pc:spChg>
        <pc:spChg chg="mod">
          <ac:chgData name="G.P_ESPEC6" userId="a2550c1c-b749-43f0-b917-1caed003241e" providerId="ADAL" clId="{EA856765-6C8D-44A5-90EB-9145E939CCC9}" dt="2024-03-28T19:58:52.305" v="3101"/>
          <ac:spMkLst>
            <pc:docMk/>
            <pc:sldMk cId="1619336412" sldId="436"/>
            <ac:spMk id="19" creationId="{85E31D99-7CB8-01A1-4BA1-5C547EC39F7F}"/>
          </ac:spMkLst>
        </pc:spChg>
        <pc:spChg chg="mod">
          <ac:chgData name="G.P_ESPEC6" userId="a2550c1c-b749-43f0-b917-1caed003241e" providerId="ADAL" clId="{EA856765-6C8D-44A5-90EB-9145E939CCC9}" dt="2024-03-28T19:58:52.305" v="3101"/>
          <ac:spMkLst>
            <pc:docMk/>
            <pc:sldMk cId="1619336412" sldId="436"/>
            <ac:spMk id="20" creationId="{9B4E7FF2-7BEA-DE4E-C316-B693A546F3BD}"/>
          </ac:spMkLst>
        </pc:spChg>
        <pc:spChg chg="mod">
          <ac:chgData name="G.P_ESPEC6" userId="a2550c1c-b749-43f0-b917-1caed003241e" providerId="ADAL" clId="{EA856765-6C8D-44A5-90EB-9145E939CCC9}" dt="2024-03-28T19:58:52.305" v="3101"/>
          <ac:spMkLst>
            <pc:docMk/>
            <pc:sldMk cId="1619336412" sldId="436"/>
            <ac:spMk id="21" creationId="{2F0394E5-E568-87C4-2C42-6B52FE062247}"/>
          </ac:spMkLst>
        </pc:spChg>
        <pc:spChg chg="mod">
          <ac:chgData name="G.P_ESPEC6" userId="a2550c1c-b749-43f0-b917-1caed003241e" providerId="ADAL" clId="{EA856765-6C8D-44A5-90EB-9145E939CCC9}" dt="2024-03-28T19:59:31.202" v="3110"/>
          <ac:spMkLst>
            <pc:docMk/>
            <pc:sldMk cId="1619336412" sldId="436"/>
            <ac:spMk id="25" creationId="{80F1EF63-C0FA-0722-34F8-03F786987C10}"/>
          </ac:spMkLst>
        </pc:spChg>
        <pc:spChg chg="mod">
          <ac:chgData name="G.P_ESPEC6" userId="a2550c1c-b749-43f0-b917-1caed003241e" providerId="ADAL" clId="{EA856765-6C8D-44A5-90EB-9145E939CCC9}" dt="2024-03-28T20:00:20.175" v="3135" actId="20577"/>
          <ac:spMkLst>
            <pc:docMk/>
            <pc:sldMk cId="1619336412" sldId="436"/>
            <ac:spMk id="27" creationId="{A46782F2-DF44-A175-AE27-C1B629DFB717}"/>
          </ac:spMkLst>
        </pc:spChg>
        <pc:spChg chg="mod">
          <ac:chgData name="G.P_ESPEC6" userId="a2550c1c-b749-43f0-b917-1caed003241e" providerId="ADAL" clId="{EA856765-6C8D-44A5-90EB-9145E939CCC9}" dt="2024-03-28T19:59:31.202" v="3110"/>
          <ac:spMkLst>
            <pc:docMk/>
            <pc:sldMk cId="1619336412" sldId="436"/>
            <ac:spMk id="28" creationId="{7B735B9E-49A0-3D9A-3175-5A5238E16A64}"/>
          </ac:spMkLst>
        </pc:spChg>
        <pc:spChg chg="mod">
          <ac:chgData name="G.P_ESPEC6" userId="a2550c1c-b749-43f0-b917-1caed003241e" providerId="ADAL" clId="{EA856765-6C8D-44A5-90EB-9145E939CCC9}" dt="2024-03-28T19:59:31.202" v="3110"/>
          <ac:spMkLst>
            <pc:docMk/>
            <pc:sldMk cId="1619336412" sldId="436"/>
            <ac:spMk id="30" creationId="{EAA4E347-7634-94B5-0C94-31F0B30959EA}"/>
          </ac:spMkLst>
        </pc:spChg>
        <pc:spChg chg="mod">
          <ac:chgData name="G.P_ESPEC6" userId="a2550c1c-b749-43f0-b917-1caed003241e" providerId="ADAL" clId="{EA856765-6C8D-44A5-90EB-9145E939CCC9}" dt="2024-03-28T19:59:31.202" v="3110"/>
          <ac:spMkLst>
            <pc:docMk/>
            <pc:sldMk cId="1619336412" sldId="436"/>
            <ac:spMk id="31" creationId="{7112EFCA-9C11-D83E-C9CF-AE2E9E11A646}"/>
          </ac:spMkLst>
        </pc:spChg>
        <pc:spChg chg="mod">
          <ac:chgData name="G.P_ESPEC6" userId="a2550c1c-b749-43f0-b917-1caed003241e" providerId="ADAL" clId="{EA856765-6C8D-44A5-90EB-9145E939CCC9}" dt="2024-03-28T19:59:31.202" v="3110"/>
          <ac:spMkLst>
            <pc:docMk/>
            <pc:sldMk cId="1619336412" sldId="436"/>
            <ac:spMk id="32" creationId="{CC999DDF-2970-7F04-DC37-4ABF95F8D8E4}"/>
          </ac:spMkLst>
        </pc:spChg>
        <pc:spChg chg="mod">
          <ac:chgData name="G.P_ESPEC6" userId="a2550c1c-b749-43f0-b917-1caed003241e" providerId="ADAL" clId="{EA856765-6C8D-44A5-90EB-9145E939CCC9}" dt="2024-03-28T19:59:31.202" v="3110"/>
          <ac:spMkLst>
            <pc:docMk/>
            <pc:sldMk cId="1619336412" sldId="436"/>
            <ac:spMk id="33" creationId="{DFA13F47-9C64-94AD-199A-3BE45885DAAA}"/>
          </ac:spMkLst>
        </pc:spChg>
        <pc:spChg chg="mod">
          <ac:chgData name="G.P_ESPEC6" userId="a2550c1c-b749-43f0-b917-1caed003241e" providerId="ADAL" clId="{EA856765-6C8D-44A5-90EB-9145E939CCC9}" dt="2024-03-28T19:59:38.263" v="3112"/>
          <ac:spMkLst>
            <pc:docMk/>
            <pc:sldMk cId="1619336412" sldId="436"/>
            <ac:spMk id="35" creationId="{893AE064-3E1B-CC6F-3F73-2874C7FDA855}"/>
          </ac:spMkLst>
        </pc:spChg>
        <pc:spChg chg="mod">
          <ac:chgData name="G.P_ESPEC6" userId="a2550c1c-b749-43f0-b917-1caed003241e" providerId="ADAL" clId="{EA856765-6C8D-44A5-90EB-9145E939CCC9}" dt="2024-03-28T20:00:57.619" v="3197" actId="6549"/>
          <ac:spMkLst>
            <pc:docMk/>
            <pc:sldMk cId="1619336412" sldId="436"/>
            <ac:spMk id="37" creationId="{8F131C74-32BA-0772-D6E5-06A92F5E3B07}"/>
          </ac:spMkLst>
        </pc:spChg>
        <pc:spChg chg="mod">
          <ac:chgData name="G.P_ESPEC6" userId="a2550c1c-b749-43f0-b917-1caed003241e" providerId="ADAL" clId="{EA856765-6C8D-44A5-90EB-9145E939CCC9}" dt="2024-03-28T19:59:38.263" v="3112"/>
          <ac:spMkLst>
            <pc:docMk/>
            <pc:sldMk cId="1619336412" sldId="436"/>
            <ac:spMk id="38" creationId="{0E8415CB-7F76-C692-3B7B-7B3FD116CB6D}"/>
          </ac:spMkLst>
        </pc:spChg>
        <pc:spChg chg="mod">
          <ac:chgData name="G.P_ESPEC6" userId="a2550c1c-b749-43f0-b917-1caed003241e" providerId="ADAL" clId="{EA856765-6C8D-44A5-90EB-9145E939CCC9}" dt="2024-03-28T19:59:38.263" v="3112"/>
          <ac:spMkLst>
            <pc:docMk/>
            <pc:sldMk cId="1619336412" sldId="436"/>
            <ac:spMk id="40" creationId="{C40F5F9F-694C-1756-A4EE-AC31ACDD135F}"/>
          </ac:spMkLst>
        </pc:spChg>
        <pc:spChg chg="mod">
          <ac:chgData name="G.P_ESPEC6" userId="a2550c1c-b749-43f0-b917-1caed003241e" providerId="ADAL" clId="{EA856765-6C8D-44A5-90EB-9145E939CCC9}" dt="2024-03-28T19:59:38.263" v="3112"/>
          <ac:spMkLst>
            <pc:docMk/>
            <pc:sldMk cId="1619336412" sldId="436"/>
            <ac:spMk id="41" creationId="{6DD178C6-091E-B25A-658D-A42BE5BD63FA}"/>
          </ac:spMkLst>
        </pc:spChg>
        <pc:spChg chg="mod">
          <ac:chgData name="G.P_ESPEC6" userId="a2550c1c-b749-43f0-b917-1caed003241e" providerId="ADAL" clId="{EA856765-6C8D-44A5-90EB-9145E939CCC9}" dt="2024-03-28T19:59:38.263" v="3112"/>
          <ac:spMkLst>
            <pc:docMk/>
            <pc:sldMk cId="1619336412" sldId="436"/>
            <ac:spMk id="42" creationId="{B9658124-DACA-25BC-5DCE-D9CECB4B624E}"/>
          </ac:spMkLst>
        </pc:spChg>
        <pc:spChg chg="mod">
          <ac:chgData name="G.P_ESPEC6" userId="a2550c1c-b749-43f0-b917-1caed003241e" providerId="ADAL" clId="{EA856765-6C8D-44A5-90EB-9145E939CCC9}" dt="2024-03-28T19:59:38.263" v="3112"/>
          <ac:spMkLst>
            <pc:docMk/>
            <pc:sldMk cId="1619336412" sldId="436"/>
            <ac:spMk id="43" creationId="{34FB839D-FC7E-AFA0-3FB5-05AA577D426D}"/>
          </ac:spMkLst>
        </pc:spChg>
        <pc:spChg chg="mod">
          <ac:chgData name="G.P_ESPEC6" userId="a2550c1c-b749-43f0-b917-1caed003241e" providerId="ADAL" clId="{EA856765-6C8D-44A5-90EB-9145E939CCC9}" dt="2024-03-28T20:01:17.036" v="3198"/>
          <ac:spMkLst>
            <pc:docMk/>
            <pc:sldMk cId="1619336412" sldId="436"/>
            <ac:spMk id="46" creationId="{AEAA0D01-5F32-D536-5A12-522D7E2FCCA1}"/>
          </ac:spMkLst>
        </pc:spChg>
        <pc:spChg chg="add mod">
          <ac:chgData name="G.P_ESPEC6" userId="a2550c1c-b749-43f0-b917-1caed003241e" providerId="ADAL" clId="{EA856765-6C8D-44A5-90EB-9145E939CCC9}" dt="2024-03-28T20:05:42.953" v="3227" actId="1076"/>
          <ac:spMkLst>
            <pc:docMk/>
            <pc:sldMk cId="1619336412" sldId="436"/>
            <ac:spMk id="49" creationId="{7A5F819C-40CD-3B7D-5791-5B18627F0A16}"/>
          </ac:spMkLst>
        </pc:spChg>
        <pc:spChg chg="add mod">
          <ac:chgData name="G.P_ESPEC6" userId="a2550c1c-b749-43f0-b917-1caed003241e" providerId="ADAL" clId="{EA856765-6C8D-44A5-90EB-9145E939CCC9}" dt="2024-03-28T20:05:51.201" v="3229" actId="255"/>
          <ac:spMkLst>
            <pc:docMk/>
            <pc:sldMk cId="1619336412" sldId="436"/>
            <ac:spMk id="50" creationId="{0F82C77F-2929-01C7-F95A-3F9346932D9C}"/>
          </ac:spMkLst>
        </pc:spChg>
        <pc:grpChg chg="add mod topLvl">
          <ac:chgData name="G.P_ESPEC6" userId="a2550c1c-b749-43f0-b917-1caed003241e" providerId="ADAL" clId="{EA856765-6C8D-44A5-90EB-9145E939CCC9}" dt="2024-03-28T19:59:27.718" v="3109" actId="164"/>
          <ac:grpSpMkLst>
            <pc:docMk/>
            <pc:sldMk cId="1619336412" sldId="436"/>
            <ac:grpSpMk id="3" creationId="{AB3BBDD0-F17C-4781-C34D-17B4E3C38FFB}"/>
          </ac:grpSpMkLst>
        </pc:grpChg>
        <pc:grpChg chg="add mod topLvl">
          <ac:chgData name="G.P_ESPEC6" userId="a2550c1c-b749-43f0-b917-1caed003241e" providerId="ADAL" clId="{EA856765-6C8D-44A5-90EB-9145E939CCC9}" dt="2024-03-28T19:59:27.718" v="3109" actId="164"/>
          <ac:grpSpMkLst>
            <pc:docMk/>
            <pc:sldMk cId="1619336412" sldId="436"/>
            <ac:grpSpMk id="8" creationId="{AA35A773-D2A5-A172-B5D1-06824D6844FF}"/>
          </ac:grpSpMkLst>
        </pc:grpChg>
        <pc:grpChg chg="add mod">
          <ac:chgData name="G.P_ESPEC6" userId="a2550c1c-b749-43f0-b917-1caed003241e" providerId="ADAL" clId="{EA856765-6C8D-44A5-90EB-9145E939CCC9}" dt="2024-03-28T20:04:15.033" v="3211" actId="164"/>
          <ac:grpSpMkLst>
            <pc:docMk/>
            <pc:sldMk cId="1619336412" sldId="436"/>
            <ac:grpSpMk id="11" creationId="{B8497645-8F79-B519-EE75-269F9A88905B}"/>
          </ac:grpSpMkLst>
        </pc:grpChg>
        <pc:grpChg chg="add mod">
          <ac:chgData name="G.P_ESPEC6" userId="a2550c1c-b749-43f0-b917-1caed003241e" providerId="ADAL" clId="{EA856765-6C8D-44A5-90EB-9145E939CCC9}" dt="2024-03-28T19:58:59.225" v="3104" actId="164"/>
          <ac:grpSpMkLst>
            <pc:docMk/>
            <pc:sldMk cId="1619336412" sldId="436"/>
            <ac:grpSpMk id="14" creationId="{67457CE2-D914-065F-4010-3E37D281EC10}"/>
          </ac:grpSpMkLst>
        </pc:grpChg>
        <pc:grpChg chg="add mod">
          <ac:chgData name="G.P_ESPEC6" userId="a2550c1c-b749-43f0-b917-1caed003241e" providerId="ADAL" clId="{EA856765-6C8D-44A5-90EB-9145E939CCC9}" dt="2024-03-28T19:58:56.132" v="3103" actId="1076"/>
          <ac:grpSpMkLst>
            <pc:docMk/>
            <pc:sldMk cId="1619336412" sldId="436"/>
            <ac:grpSpMk id="15" creationId="{CA587246-48FF-37CC-D9DF-A5E3EEB7EEE1}"/>
          </ac:grpSpMkLst>
        </pc:grpChg>
        <pc:grpChg chg="mod">
          <ac:chgData name="G.P_ESPEC6" userId="a2550c1c-b749-43f0-b917-1caed003241e" providerId="ADAL" clId="{EA856765-6C8D-44A5-90EB-9145E939CCC9}" dt="2024-03-28T19:58:52.305" v="3101"/>
          <ac:grpSpMkLst>
            <pc:docMk/>
            <pc:sldMk cId="1619336412" sldId="436"/>
            <ac:grpSpMk id="17" creationId="{D246FD20-E367-6226-AD37-351D9DF32353}"/>
          </ac:grpSpMkLst>
        </pc:grpChg>
        <pc:grpChg chg="add del mod">
          <ac:chgData name="G.P_ESPEC6" userId="a2550c1c-b749-43f0-b917-1caed003241e" providerId="ADAL" clId="{EA856765-6C8D-44A5-90EB-9145E939CCC9}" dt="2024-03-28T19:59:23.657" v="3108" actId="165"/>
          <ac:grpSpMkLst>
            <pc:docMk/>
            <pc:sldMk cId="1619336412" sldId="436"/>
            <ac:grpSpMk id="22" creationId="{39C25567-E04C-3BF8-B112-54B87D1F6067}"/>
          </ac:grpSpMkLst>
        </pc:grpChg>
        <pc:grpChg chg="add mod">
          <ac:chgData name="G.P_ESPEC6" userId="a2550c1c-b749-43f0-b917-1caed003241e" providerId="ADAL" clId="{EA856765-6C8D-44A5-90EB-9145E939CCC9}" dt="2024-03-28T20:04:15.033" v="3211" actId="164"/>
          <ac:grpSpMkLst>
            <pc:docMk/>
            <pc:sldMk cId="1619336412" sldId="436"/>
            <ac:grpSpMk id="23" creationId="{988D556B-903A-D870-A496-393ECD7D8E85}"/>
          </ac:grpSpMkLst>
        </pc:grpChg>
        <pc:grpChg chg="add del mod">
          <ac:chgData name="G.P_ESPEC6" userId="a2550c1c-b749-43f0-b917-1caed003241e" providerId="ADAL" clId="{EA856765-6C8D-44A5-90EB-9145E939CCC9}" dt="2024-03-28T20:04:06.941" v="3207" actId="478"/>
          <ac:grpSpMkLst>
            <pc:docMk/>
            <pc:sldMk cId="1619336412" sldId="436"/>
            <ac:grpSpMk id="24" creationId="{AF4773A5-3465-771F-B700-24DAE28D5A82}"/>
          </ac:grpSpMkLst>
        </pc:grpChg>
        <pc:grpChg chg="mod">
          <ac:chgData name="G.P_ESPEC6" userId="a2550c1c-b749-43f0-b917-1caed003241e" providerId="ADAL" clId="{EA856765-6C8D-44A5-90EB-9145E939CCC9}" dt="2024-03-28T19:59:31.202" v="3110"/>
          <ac:grpSpMkLst>
            <pc:docMk/>
            <pc:sldMk cId="1619336412" sldId="436"/>
            <ac:grpSpMk id="26" creationId="{0246CA27-D195-CF28-D982-011B5323C9B1}"/>
          </ac:grpSpMkLst>
        </pc:grpChg>
        <pc:grpChg chg="mod">
          <ac:chgData name="G.P_ESPEC6" userId="a2550c1c-b749-43f0-b917-1caed003241e" providerId="ADAL" clId="{EA856765-6C8D-44A5-90EB-9145E939CCC9}" dt="2024-03-28T19:59:31.202" v="3110"/>
          <ac:grpSpMkLst>
            <pc:docMk/>
            <pc:sldMk cId="1619336412" sldId="436"/>
            <ac:grpSpMk id="29" creationId="{819357DF-3EA7-8C73-D1A0-ACCFF245064A}"/>
          </ac:grpSpMkLst>
        </pc:grpChg>
        <pc:grpChg chg="add del mod">
          <ac:chgData name="G.P_ESPEC6" userId="a2550c1c-b749-43f0-b917-1caed003241e" providerId="ADAL" clId="{EA856765-6C8D-44A5-90EB-9145E939CCC9}" dt="2024-03-28T20:04:08.019" v="3208" actId="478"/>
          <ac:grpSpMkLst>
            <pc:docMk/>
            <pc:sldMk cId="1619336412" sldId="436"/>
            <ac:grpSpMk id="34" creationId="{77DBDEA2-B5B2-44FF-9AAC-70EFCC38BB9A}"/>
          </ac:grpSpMkLst>
        </pc:grpChg>
        <pc:grpChg chg="mod">
          <ac:chgData name="G.P_ESPEC6" userId="a2550c1c-b749-43f0-b917-1caed003241e" providerId="ADAL" clId="{EA856765-6C8D-44A5-90EB-9145E939CCC9}" dt="2024-03-28T19:59:38.263" v="3112"/>
          <ac:grpSpMkLst>
            <pc:docMk/>
            <pc:sldMk cId="1619336412" sldId="436"/>
            <ac:grpSpMk id="36" creationId="{9BCFD593-0492-57F0-2644-62F2D92109A5}"/>
          </ac:grpSpMkLst>
        </pc:grpChg>
        <pc:grpChg chg="mod">
          <ac:chgData name="G.P_ESPEC6" userId="a2550c1c-b749-43f0-b917-1caed003241e" providerId="ADAL" clId="{EA856765-6C8D-44A5-90EB-9145E939CCC9}" dt="2024-03-28T19:59:38.263" v="3112"/>
          <ac:grpSpMkLst>
            <pc:docMk/>
            <pc:sldMk cId="1619336412" sldId="436"/>
            <ac:grpSpMk id="39" creationId="{C7F5A59A-378C-97CB-6677-F49685A15F9D}"/>
          </ac:grpSpMkLst>
        </pc:grpChg>
        <pc:grpChg chg="add del mod">
          <ac:chgData name="G.P_ESPEC6" userId="a2550c1c-b749-43f0-b917-1caed003241e" providerId="ADAL" clId="{EA856765-6C8D-44A5-90EB-9145E939CCC9}" dt="2024-03-28T20:04:08.988" v="3209" actId="478"/>
          <ac:grpSpMkLst>
            <pc:docMk/>
            <pc:sldMk cId="1619336412" sldId="436"/>
            <ac:grpSpMk id="44" creationId="{A3011EE2-4DA5-ADC8-2EBB-09484426F48D}"/>
          </ac:grpSpMkLst>
        </pc:grpChg>
        <pc:grpChg chg="add mod">
          <ac:chgData name="G.P_ESPEC6" userId="a2550c1c-b749-43f0-b917-1caed003241e" providerId="ADAL" clId="{EA856765-6C8D-44A5-90EB-9145E939CCC9}" dt="2024-03-28T20:04:19.189" v="3212" actId="1076"/>
          <ac:grpSpMkLst>
            <pc:docMk/>
            <pc:sldMk cId="1619336412" sldId="436"/>
            <ac:grpSpMk id="48" creationId="{51001763-5CE1-BDEA-4690-DDB8B87FD97B}"/>
          </ac:grpSpMkLst>
        </pc:grpChg>
        <pc:picChg chg="mod">
          <ac:chgData name="G.P_ESPEC6" userId="a2550c1c-b749-43f0-b917-1caed003241e" providerId="ADAL" clId="{EA856765-6C8D-44A5-90EB-9145E939CCC9}" dt="2024-03-28T19:58:31.419" v="3099"/>
          <ac:picMkLst>
            <pc:docMk/>
            <pc:sldMk cId="1619336412" sldId="436"/>
            <ac:picMk id="12" creationId="{2C571F23-A8DA-C5A9-4175-620E8A84AD55}"/>
          </ac:picMkLst>
        </pc:picChg>
        <pc:picChg chg="mod">
          <ac:chgData name="G.P_ESPEC6" userId="a2550c1c-b749-43f0-b917-1caed003241e" providerId="ADAL" clId="{EA856765-6C8D-44A5-90EB-9145E939CCC9}" dt="2024-03-28T20:01:17.036" v="3198"/>
          <ac:picMkLst>
            <pc:docMk/>
            <pc:sldMk cId="1619336412" sldId="436"/>
            <ac:picMk id="45" creationId="{1A9F008C-8BC6-147D-13BD-DA1B53AD948D}"/>
          </ac:picMkLst>
        </pc:picChg>
        <pc:picChg chg="add del mod">
          <ac:chgData name="G.P_ESPEC6" userId="a2550c1c-b749-43f0-b917-1caed003241e" providerId="ADAL" clId="{EA856765-6C8D-44A5-90EB-9145E939CCC9}" dt="2024-03-28T20:04:09.800" v="3210" actId="478"/>
          <ac:picMkLst>
            <pc:docMk/>
            <pc:sldMk cId="1619336412" sldId="436"/>
            <ac:picMk id="47" creationId="{74070B60-7BEA-BBA9-A886-B7FB0BFD79C9}"/>
          </ac:picMkLst>
        </pc:picChg>
      </pc:sldChg>
      <pc:sldChg chg="addSp modSp add mod">
        <pc:chgData name="G.P_ESPEC6" userId="a2550c1c-b749-43f0-b917-1caed003241e" providerId="ADAL" clId="{EA856765-6C8D-44A5-90EB-9145E939CCC9}" dt="2024-03-28T20:11:22.812" v="3282" actId="1076"/>
        <pc:sldMkLst>
          <pc:docMk/>
          <pc:sldMk cId="262370567" sldId="437"/>
        </pc:sldMkLst>
        <pc:spChg chg="add mod">
          <ac:chgData name="G.P_ESPEC6" userId="a2550c1c-b749-43f0-b917-1caed003241e" providerId="ADAL" clId="{EA856765-6C8D-44A5-90EB-9145E939CCC9}" dt="2024-03-28T20:11:22.812" v="3282" actId="1076"/>
          <ac:spMkLst>
            <pc:docMk/>
            <pc:sldMk cId="262370567" sldId="437"/>
            <ac:spMk id="2" creationId="{218DD88D-BD1D-5439-7861-68EF27A308F7}"/>
          </ac:spMkLst>
        </pc:spChg>
        <pc:picChg chg="add mod">
          <ac:chgData name="G.P_ESPEC6" userId="a2550c1c-b749-43f0-b917-1caed003241e" providerId="ADAL" clId="{EA856765-6C8D-44A5-90EB-9145E939CCC9}" dt="2024-03-28T20:11:11.924" v="3279" actId="1076"/>
          <ac:picMkLst>
            <pc:docMk/>
            <pc:sldMk cId="262370567" sldId="437"/>
            <ac:picMk id="3" creationId="{DEE9E1D5-459B-7ED7-53C3-D800749558B5}"/>
          </ac:picMkLst>
        </pc:picChg>
        <pc:picChg chg="add mod">
          <ac:chgData name="G.P_ESPEC6" userId="a2550c1c-b749-43f0-b917-1caed003241e" providerId="ADAL" clId="{EA856765-6C8D-44A5-90EB-9145E939CCC9}" dt="2024-03-28T20:11:03.207" v="3276"/>
          <ac:picMkLst>
            <pc:docMk/>
            <pc:sldMk cId="262370567" sldId="437"/>
            <ac:picMk id="4" creationId="{F3453B74-746C-DF36-D02C-6EF7A20C8EAE}"/>
          </ac:picMkLst>
        </pc:picChg>
      </pc:sldChg>
      <pc:sldChg chg="addSp modSp add mod replId">
        <pc:chgData name="G.P_ESPEC6" userId="a2550c1c-b749-43f0-b917-1caed003241e" providerId="ADAL" clId="{EA856765-6C8D-44A5-90EB-9145E939CCC9}" dt="2024-03-28T20:13:37.736" v="3295" actId="1076"/>
        <pc:sldMkLst>
          <pc:docMk/>
          <pc:sldMk cId="4059766623" sldId="438"/>
        </pc:sldMkLst>
        <pc:spChg chg="add mod">
          <ac:chgData name="G.P_ESPEC6" userId="a2550c1c-b749-43f0-b917-1caed003241e" providerId="ADAL" clId="{EA856765-6C8D-44A5-90EB-9145E939CCC9}" dt="2024-03-28T20:13:35.299" v="3294" actId="1076"/>
          <ac:spMkLst>
            <pc:docMk/>
            <pc:sldMk cId="4059766623" sldId="438"/>
            <ac:spMk id="2" creationId="{39459A6F-77DC-2C90-3DB8-BE4A21E7CD70}"/>
          </ac:spMkLst>
        </pc:spChg>
        <pc:spChg chg="add mod">
          <ac:chgData name="G.P_ESPEC6" userId="a2550c1c-b749-43f0-b917-1caed003241e" providerId="ADAL" clId="{EA856765-6C8D-44A5-90EB-9145E939CCC9}" dt="2024-03-28T20:13:21.756" v="3291"/>
          <ac:spMkLst>
            <pc:docMk/>
            <pc:sldMk cId="4059766623" sldId="438"/>
            <ac:spMk id="3" creationId="{EABAC7BE-085F-BF05-EE9C-E95DF705B1C6}"/>
          </ac:spMkLst>
        </pc:spChg>
        <pc:spChg chg="add mod">
          <ac:chgData name="G.P_ESPEC6" userId="a2550c1c-b749-43f0-b917-1caed003241e" providerId="ADAL" clId="{EA856765-6C8D-44A5-90EB-9145E939CCC9}" dt="2024-03-28T20:13:21.756" v="3291"/>
          <ac:spMkLst>
            <pc:docMk/>
            <pc:sldMk cId="4059766623" sldId="438"/>
            <ac:spMk id="4" creationId="{DB0FF33D-855F-8F1E-6BA5-9A62655F209A}"/>
          </ac:spMkLst>
        </pc:spChg>
        <pc:spChg chg="add mod">
          <ac:chgData name="G.P_ESPEC6" userId="a2550c1c-b749-43f0-b917-1caed003241e" providerId="ADAL" clId="{EA856765-6C8D-44A5-90EB-9145E939CCC9}" dt="2024-03-28T20:13:37.736" v="3295" actId="1076"/>
          <ac:spMkLst>
            <pc:docMk/>
            <pc:sldMk cId="4059766623" sldId="438"/>
            <ac:spMk id="5" creationId="{AD76767F-C974-EBFA-E6CC-9D2709C94E4B}"/>
          </ac:spMkLst>
        </pc:spChg>
        <pc:spChg chg="add mod">
          <ac:chgData name="G.P_ESPEC6" userId="a2550c1c-b749-43f0-b917-1caed003241e" providerId="ADAL" clId="{EA856765-6C8D-44A5-90EB-9145E939CCC9}" dt="2024-03-28T20:13:31.222" v="3293" actId="14100"/>
          <ac:spMkLst>
            <pc:docMk/>
            <pc:sldMk cId="4059766623" sldId="438"/>
            <ac:spMk id="6" creationId="{8B4EE9C2-C986-0C25-89A8-31B70FDA8A37}"/>
          </ac:spMkLst>
        </pc:spChg>
      </pc:sldChg>
      <pc:sldChg chg="addSp delSp modSp add mod">
        <pc:chgData name="G.P_ESPEC6" userId="a2550c1c-b749-43f0-b917-1caed003241e" providerId="ADAL" clId="{EA856765-6C8D-44A5-90EB-9145E939CCC9}" dt="2024-03-28T20:07:02.398" v="3244" actId="1076"/>
        <pc:sldMkLst>
          <pc:docMk/>
          <pc:sldMk cId="1239230789" sldId="439"/>
        </pc:sldMkLst>
        <pc:spChg chg="add mod">
          <ac:chgData name="G.P_ESPEC6" userId="a2550c1c-b749-43f0-b917-1caed003241e" providerId="ADAL" clId="{EA856765-6C8D-44A5-90EB-9145E939CCC9}" dt="2024-03-28T20:07:02.398" v="3244" actId="1076"/>
          <ac:spMkLst>
            <pc:docMk/>
            <pc:sldMk cId="1239230789" sldId="439"/>
            <ac:spMk id="15" creationId="{99548782-0B64-F859-DDEF-0073E5ECDF09}"/>
          </ac:spMkLst>
        </pc:spChg>
        <pc:grpChg chg="del">
          <ac:chgData name="G.P_ESPEC6" userId="a2550c1c-b749-43f0-b917-1caed003241e" providerId="ADAL" clId="{EA856765-6C8D-44A5-90EB-9145E939CCC9}" dt="2024-03-28T20:06:07.363" v="3231" actId="478"/>
          <ac:grpSpMkLst>
            <pc:docMk/>
            <pc:sldMk cId="1239230789" sldId="439"/>
            <ac:grpSpMk id="11" creationId="{B8497645-8F79-B519-EE75-269F9A88905B}"/>
          </ac:grpSpMkLst>
        </pc:grpChg>
        <pc:grpChg chg="add mod">
          <ac:chgData name="G.P_ESPEC6" userId="a2550c1c-b749-43f0-b917-1caed003241e" providerId="ADAL" clId="{EA856765-6C8D-44A5-90EB-9145E939CCC9}" dt="2024-03-28T20:06:24.703" v="3236" actId="1076"/>
          <ac:grpSpMkLst>
            <pc:docMk/>
            <pc:sldMk cId="1239230789" sldId="439"/>
            <ac:grpSpMk id="14" creationId="{83E292BA-C7A7-A277-C77D-D0221CBA1817}"/>
          </ac:grpSpMkLst>
        </pc:grpChg>
        <pc:grpChg chg="del">
          <ac:chgData name="G.P_ESPEC6" userId="a2550c1c-b749-43f0-b917-1caed003241e" providerId="ADAL" clId="{EA856765-6C8D-44A5-90EB-9145E939CCC9}" dt="2024-03-28T20:06:04.192" v="3230" actId="478"/>
          <ac:grpSpMkLst>
            <pc:docMk/>
            <pc:sldMk cId="1239230789" sldId="439"/>
            <ac:grpSpMk id="23" creationId="{988D556B-903A-D870-A496-393ECD7D8E85}"/>
          </ac:grpSpMkLst>
        </pc:grpChg>
        <pc:grpChg chg="mod">
          <ac:chgData name="G.P_ESPEC6" userId="a2550c1c-b749-43f0-b917-1caed003241e" providerId="ADAL" clId="{EA856765-6C8D-44A5-90EB-9145E939CCC9}" dt="2024-03-28T20:06:14.612" v="3234" actId="164"/>
          <ac:grpSpMkLst>
            <pc:docMk/>
            <pc:sldMk cId="1239230789" sldId="439"/>
            <ac:grpSpMk id="24" creationId="{AF4773A5-3465-771F-B700-24DAE28D5A82}"/>
          </ac:grpSpMkLst>
        </pc:grpChg>
        <pc:grpChg chg="del">
          <ac:chgData name="G.P_ESPEC6" userId="a2550c1c-b749-43f0-b917-1caed003241e" providerId="ADAL" clId="{EA856765-6C8D-44A5-90EB-9145E939CCC9}" dt="2024-03-28T20:06:09.160" v="3232" actId="478"/>
          <ac:grpSpMkLst>
            <pc:docMk/>
            <pc:sldMk cId="1239230789" sldId="439"/>
            <ac:grpSpMk id="34" creationId="{77DBDEA2-B5B2-44FF-9AAC-70EFCC38BB9A}"/>
          </ac:grpSpMkLst>
        </pc:grpChg>
        <pc:grpChg chg="mod">
          <ac:chgData name="G.P_ESPEC6" userId="a2550c1c-b749-43f0-b917-1caed003241e" providerId="ADAL" clId="{EA856765-6C8D-44A5-90EB-9145E939CCC9}" dt="2024-03-28T20:06:14.612" v="3234" actId="164"/>
          <ac:grpSpMkLst>
            <pc:docMk/>
            <pc:sldMk cId="1239230789" sldId="439"/>
            <ac:grpSpMk id="44" creationId="{A3011EE2-4DA5-ADC8-2EBB-09484426F48D}"/>
          </ac:grpSpMkLst>
        </pc:grpChg>
        <pc:picChg chg="del">
          <ac:chgData name="G.P_ESPEC6" userId="a2550c1c-b749-43f0-b917-1caed003241e" providerId="ADAL" clId="{EA856765-6C8D-44A5-90EB-9145E939CCC9}" dt="2024-03-28T20:06:10.019" v="3233" actId="478"/>
          <ac:picMkLst>
            <pc:docMk/>
            <pc:sldMk cId="1239230789" sldId="439"/>
            <ac:picMk id="47" creationId="{74070B60-7BEA-BBA9-A886-B7FB0BFD79C9}"/>
          </ac:picMkLst>
        </pc:picChg>
      </pc:sldChg>
      <pc:sldChg chg="addSp delSp modSp add mod">
        <pc:chgData name="G.P_ESPEC6" userId="a2550c1c-b749-43f0-b917-1caed003241e" providerId="ADAL" clId="{EA856765-6C8D-44A5-90EB-9145E939CCC9}" dt="2024-03-28T20:10:22.311" v="3270" actId="1076"/>
        <pc:sldMkLst>
          <pc:docMk/>
          <pc:sldMk cId="920348199" sldId="440"/>
        </pc:sldMkLst>
        <pc:spChg chg="add mod">
          <ac:chgData name="G.P_ESPEC6" userId="a2550c1c-b749-43f0-b917-1caed003241e" providerId="ADAL" clId="{EA856765-6C8D-44A5-90EB-9145E939CCC9}" dt="2024-03-28T20:10:22.311" v="3270" actId="1076"/>
          <ac:spMkLst>
            <pc:docMk/>
            <pc:sldMk cId="920348199" sldId="440"/>
            <ac:spMk id="15" creationId="{805ABA46-ECC0-5977-5E2A-87D13BE495CC}"/>
          </ac:spMkLst>
        </pc:spChg>
        <pc:grpChg chg="del">
          <ac:chgData name="G.P_ESPEC6" userId="a2550c1c-b749-43f0-b917-1caed003241e" providerId="ADAL" clId="{EA856765-6C8D-44A5-90EB-9145E939CCC9}" dt="2024-03-28T20:08:04.602" v="3257" actId="478"/>
          <ac:grpSpMkLst>
            <pc:docMk/>
            <pc:sldMk cId="920348199" sldId="440"/>
            <ac:grpSpMk id="11" creationId="{B8497645-8F79-B519-EE75-269F9A88905B}"/>
          </ac:grpSpMkLst>
        </pc:grpChg>
        <pc:grpChg chg="add mod">
          <ac:chgData name="G.P_ESPEC6" userId="a2550c1c-b749-43f0-b917-1caed003241e" providerId="ADAL" clId="{EA856765-6C8D-44A5-90EB-9145E939CCC9}" dt="2024-03-28T20:08:18.708" v="3261" actId="1076"/>
          <ac:grpSpMkLst>
            <pc:docMk/>
            <pc:sldMk cId="920348199" sldId="440"/>
            <ac:grpSpMk id="14" creationId="{A554FC4F-72E0-BE0D-2413-79DECDDD66E5}"/>
          </ac:grpSpMkLst>
        </pc:grpChg>
        <pc:grpChg chg="del">
          <ac:chgData name="G.P_ESPEC6" userId="a2550c1c-b749-43f0-b917-1caed003241e" providerId="ADAL" clId="{EA856765-6C8D-44A5-90EB-9145E939CCC9}" dt="2024-03-28T20:08:01.837" v="3255" actId="478"/>
          <ac:grpSpMkLst>
            <pc:docMk/>
            <pc:sldMk cId="920348199" sldId="440"/>
            <ac:grpSpMk id="23" creationId="{988D556B-903A-D870-A496-393ECD7D8E85}"/>
          </ac:grpSpMkLst>
        </pc:grpChg>
        <pc:grpChg chg="del">
          <ac:chgData name="G.P_ESPEC6" userId="a2550c1c-b749-43f0-b917-1caed003241e" providerId="ADAL" clId="{EA856765-6C8D-44A5-90EB-9145E939CCC9}" dt="2024-03-28T20:08:03.368" v="3256" actId="478"/>
          <ac:grpSpMkLst>
            <pc:docMk/>
            <pc:sldMk cId="920348199" sldId="440"/>
            <ac:grpSpMk id="24" creationId="{AF4773A5-3465-771F-B700-24DAE28D5A82}"/>
          </ac:grpSpMkLst>
        </pc:grpChg>
        <pc:grpChg chg="mod">
          <ac:chgData name="G.P_ESPEC6" userId="a2550c1c-b749-43f0-b917-1caed003241e" providerId="ADAL" clId="{EA856765-6C8D-44A5-90EB-9145E939CCC9}" dt="2024-03-28T20:08:10.445" v="3259" actId="164"/>
          <ac:grpSpMkLst>
            <pc:docMk/>
            <pc:sldMk cId="920348199" sldId="440"/>
            <ac:grpSpMk id="34" creationId="{77DBDEA2-B5B2-44FF-9AAC-70EFCC38BB9A}"/>
          </ac:grpSpMkLst>
        </pc:grpChg>
        <pc:grpChg chg="del">
          <ac:chgData name="G.P_ESPEC6" userId="a2550c1c-b749-43f0-b917-1caed003241e" providerId="ADAL" clId="{EA856765-6C8D-44A5-90EB-9145E939CCC9}" dt="2024-03-28T20:08:05.290" v="3258" actId="478"/>
          <ac:grpSpMkLst>
            <pc:docMk/>
            <pc:sldMk cId="920348199" sldId="440"/>
            <ac:grpSpMk id="44" creationId="{A3011EE2-4DA5-ADC8-2EBB-09484426F48D}"/>
          </ac:grpSpMkLst>
        </pc:grpChg>
        <pc:picChg chg="mod">
          <ac:chgData name="G.P_ESPEC6" userId="a2550c1c-b749-43f0-b917-1caed003241e" providerId="ADAL" clId="{EA856765-6C8D-44A5-90EB-9145E939CCC9}" dt="2024-03-28T20:08:10.445" v="3259" actId="164"/>
          <ac:picMkLst>
            <pc:docMk/>
            <pc:sldMk cId="920348199" sldId="440"/>
            <ac:picMk id="47" creationId="{74070B60-7BEA-BBA9-A886-B7FB0BFD79C9}"/>
          </ac:picMkLst>
        </pc:picChg>
      </pc:sldChg>
      <pc:sldChg chg="addSp delSp modSp add mod">
        <pc:chgData name="G.P_ESPEC6" userId="a2550c1c-b749-43f0-b917-1caed003241e" providerId="ADAL" clId="{EA856765-6C8D-44A5-90EB-9145E939CCC9}" dt="2024-03-28T20:07:43.826" v="3254" actId="14100"/>
        <pc:sldMkLst>
          <pc:docMk/>
          <pc:sldMk cId="368967763" sldId="441"/>
        </pc:sldMkLst>
        <pc:spChg chg="add mod">
          <ac:chgData name="G.P_ESPEC6" userId="a2550c1c-b749-43f0-b917-1caed003241e" providerId="ADAL" clId="{EA856765-6C8D-44A5-90EB-9145E939CCC9}" dt="2024-03-28T20:07:43.826" v="3254" actId="14100"/>
          <ac:spMkLst>
            <pc:docMk/>
            <pc:sldMk cId="368967763" sldId="441"/>
            <ac:spMk id="2" creationId="{238A1921-B0AC-2E65-9F90-2B401B876B97}"/>
          </ac:spMkLst>
        </pc:spChg>
        <pc:spChg chg="del">
          <ac:chgData name="G.P_ESPEC6" userId="a2550c1c-b749-43f0-b917-1caed003241e" providerId="ADAL" clId="{EA856765-6C8D-44A5-90EB-9145E939CCC9}" dt="2024-03-28T20:07:13.036" v="3246" actId="478"/>
          <ac:spMkLst>
            <pc:docMk/>
            <pc:sldMk cId="368967763" sldId="441"/>
            <ac:spMk id="15" creationId="{99548782-0B64-F859-DDEF-0073E5ECDF09}"/>
          </ac:spMkLst>
        </pc:spChg>
      </pc:sldChg>
      <pc:sldChg chg="addSp modSp add del">
        <pc:chgData name="G.P_ESPEC6" userId="a2550c1c-b749-43f0-b917-1caed003241e" providerId="ADAL" clId="{EA856765-6C8D-44A5-90EB-9145E939CCC9}" dt="2024-03-28T20:17:09.661" v="3327" actId="47"/>
        <pc:sldMkLst>
          <pc:docMk/>
          <pc:sldMk cId="3404849008" sldId="442"/>
        </pc:sldMkLst>
        <pc:spChg chg="add mod">
          <ac:chgData name="G.P_ESPEC6" userId="a2550c1c-b749-43f0-b917-1caed003241e" providerId="ADAL" clId="{EA856765-6C8D-44A5-90EB-9145E939CCC9}" dt="2024-03-28T20:16:38.978" v="3325"/>
          <ac:spMkLst>
            <pc:docMk/>
            <pc:sldMk cId="3404849008" sldId="442"/>
            <ac:spMk id="3" creationId="{B51B728E-DE99-13EA-7287-5E54C995CB32}"/>
          </ac:spMkLst>
        </pc:spChg>
        <pc:graphicFrameChg chg="add mod">
          <ac:chgData name="G.P_ESPEC6" userId="a2550c1c-b749-43f0-b917-1caed003241e" providerId="ADAL" clId="{EA856765-6C8D-44A5-90EB-9145E939CCC9}" dt="2024-03-28T20:16:38.978" v="3325"/>
          <ac:graphicFrameMkLst>
            <pc:docMk/>
            <pc:sldMk cId="3404849008" sldId="442"/>
            <ac:graphicFrameMk id="2" creationId="{B5443464-3BD7-65F4-DBEA-57E043AE2FC6}"/>
          </ac:graphicFrameMkLst>
        </pc:graphicFrameChg>
      </pc:sldChg>
      <pc:sldChg chg="addSp modSp add mod">
        <pc:chgData name="G.P_ESPEC6" userId="a2550c1c-b749-43f0-b917-1caed003241e" providerId="ADAL" clId="{EA856765-6C8D-44A5-90EB-9145E939CCC9}" dt="2024-03-28T20:17:52.405" v="3332" actId="113"/>
        <pc:sldMkLst>
          <pc:docMk/>
          <pc:sldMk cId="3693289504" sldId="443"/>
        </pc:sldMkLst>
        <pc:spChg chg="add mod">
          <ac:chgData name="G.P_ESPEC6" userId="a2550c1c-b749-43f0-b917-1caed003241e" providerId="ADAL" clId="{EA856765-6C8D-44A5-90EB-9145E939CCC9}" dt="2024-03-28T20:17:52.405" v="3332" actId="113"/>
          <ac:spMkLst>
            <pc:docMk/>
            <pc:sldMk cId="3693289504" sldId="443"/>
            <ac:spMk id="3" creationId="{9401F696-10EA-17BD-5F12-16A5E8A2EAD9}"/>
          </ac:spMkLst>
        </pc:spChg>
        <pc:spChg chg="add mod">
          <ac:chgData name="G.P_ESPEC6" userId="a2550c1c-b749-43f0-b917-1caed003241e" providerId="ADAL" clId="{EA856765-6C8D-44A5-90EB-9145E939CCC9}" dt="2024-03-28T20:17:04.259" v="3326"/>
          <ac:spMkLst>
            <pc:docMk/>
            <pc:sldMk cId="3693289504" sldId="443"/>
            <ac:spMk id="4" creationId="{D1CBC70C-19C9-EB74-2E1C-37BB8A4392C4}"/>
          </ac:spMkLst>
        </pc:spChg>
        <pc:spChg chg="add mod">
          <ac:chgData name="G.P_ESPEC6" userId="a2550c1c-b749-43f0-b917-1caed003241e" providerId="ADAL" clId="{EA856765-6C8D-44A5-90EB-9145E939CCC9}" dt="2024-03-28T20:17:04.259" v="3326"/>
          <ac:spMkLst>
            <pc:docMk/>
            <pc:sldMk cId="3693289504" sldId="443"/>
            <ac:spMk id="5" creationId="{66002D83-CAEC-5CD8-2CD8-48E4FF1A4B95}"/>
          </ac:spMkLst>
        </pc:spChg>
        <pc:spChg chg="add mod">
          <ac:chgData name="G.P_ESPEC6" userId="a2550c1c-b749-43f0-b917-1caed003241e" providerId="ADAL" clId="{EA856765-6C8D-44A5-90EB-9145E939CCC9}" dt="2024-03-28T20:17:04.259" v="3326"/>
          <ac:spMkLst>
            <pc:docMk/>
            <pc:sldMk cId="3693289504" sldId="443"/>
            <ac:spMk id="6" creationId="{E7769BAD-9D5D-7920-18A9-EAB7B66B0A27}"/>
          </ac:spMkLst>
        </pc:spChg>
        <pc:spChg chg="add mod">
          <ac:chgData name="G.P_ESPEC6" userId="a2550c1c-b749-43f0-b917-1caed003241e" providerId="ADAL" clId="{EA856765-6C8D-44A5-90EB-9145E939CCC9}" dt="2024-03-28T20:17:04.259" v="3326"/>
          <ac:spMkLst>
            <pc:docMk/>
            <pc:sldMk cId="3693289504" sldId="443"/>
            <ac:spMk id="7" creationId="{F12038A7-3062-DD4C-5B1C-B8D6B3821EDC}"/>
          </ac:spMkLst>
        </pc:spChg>
        <pc:spChg chg="add mod">
          <ac:chgData name="G.P_ESPEC6" userId="a2550c1c-b749-43f0-b917-1caed003241e" providerId="ADAL" clId="{EA856765-6C8D-44A5-90EB-9145E939CCC9}" dt="2024-03-28T20:17:04.259" v="3326"/>
          <ac:spMkLst>
            <pc:docMk/>
            <pc:sldMk cId="3693289504" sldId="443"/>
            <ac:spMk id="8" creationId="{435A5C40-25D6-469D-06D0-A18D52FE24C6}"/>
          </ac:spMkLst>
        </pc:spChg>
        <pc:spChg chg="add mod">
          <ac:chgData name="G.P_ESPEC6" userId="a2550c1c-b749-43f0-b917-1caed003241e" providerId="ADAL" clId="{EA856765-6C8D-44A5-90EB-9145E939CCC9}" dt="2024-03-28T20:17:04.259" v="3326"/>
          <ac:spMkLst>
            <pc:docMk/>
            <pc:sldMk cId="3693289504" sldId="443"/>
            <ac:spMk id="9" creationId="{3BF27704-F09F-A301-6CBF-40E7FC88D79F}"/>
          </ac:spMkLst>
        </pc:spChg>
        <pc:spChg chg="add mod">
          <ac:chgData name="G.P_ESPEC6" userId="a2550c1c-b749-43f0-b917-1caed003241e" providerId="ADAL" clId="{EA856765-6C8D-44A5-90EB-9145E939CCC9}" dt="2024-03-28T20:17:04.259" v="3326"/>
          <ac:spMkLst>
            <pc:docMk/>
            <pc:sldMk cId="3693289504" sldId="443"/>
            <ac:spMk id="10" creationId="{5DB79562-5691-621B-C73D-06EEB369CEE1}"/>
          </ac:spMkLst>
        </pc:spChg>
        <pc:graphicFrameChg chg="add mod">
          <ac:chgData name="G.P_ESPEC6" userId="a2550c1c-b749-43f0-b917-1caed003241e" providerId="ADAL" clId="{EA856765-6C8D-44A5-90EB-9145E939CCC9}" dt="2024-03-28T20:17:39.128" v="3328" actId="207"/>
          <ac:graphicFrameMkLst>
            <pc:docMk/>
            <pc:sldMk cId="3693289504" sldId="443"/>
            <ac:graphicFrameMk id="2" creationId="{DF82A071-0C5F-8E38-A455-9CD039897A25}"/>
          </ac:graphicFrameMkLst>
        </pc:graphicFrameChg>
        <pc:cxnChg chg="add mod">
          <ac:chgData name="G.P_ESPEC6" userId="a2550c1c-b749-43f0-b917-1caed003241e" providerId="ADAL" clId="{EA856765-6C8D-44A5-90EB-9145E939CCC9}" dt="2024-03-28T20:17:04.259" v="3326"/>
          <ac:cxnSpMkLst>
            <pc:docMk/>
            <pc:sldMk cId="3693289504" sldId="443"/>
            <ac:cxnSpMk id="11" creationId="{015E36F5-9864-894C-22EF-C319DF3DB702}"/>
          </ac:cxnSpMkLst>
        </pc:cxnChg>
      </pc:sldChg>
      <pc:sldChg chg="addSp modSp add mod replId">
        <pc:chgData name="G.P_ESPEC6" userId="a2550c1c-b749-43f0-b917-1caed003241e" providerId="ADAL" clId="{EA856765-6C8D-44A5-90EB-9145E939CCC9}" dt="2024-03-28T20:18:44.041" v="3338" actId="113"/>
        <pc:sldMkLst>
          <pc:docMk/>
          <pc:sldMk cId="843920237" sldId="444"/>
        </pc:sldMkLst>
        <pc:spChg chg="add mod">
          <ac:chgData name="G.P_ESPEC6" userId="a2550c1c-b749-43f0-b917-1caed003241e" providerId="ADAL" clId="{EA856765-6C8D-44A5-90EB-9145E939CCC9}" dt="2024-03-28T20:18:44.041" v="3338" actId="113"/>
          <ac:spMkLst>
            <pc:docMk/>
            <pc:sldMk cId="843920237" sldId="444"/>
            <ac:spMk id="2" creationId="{3C2E3F82-D69A-273E-9F46-F44B62F41A5C}"/>
          </ac:spMkLst>
        </pc:spChg>
        <pc:spChg chg="add mod">
          <ac:chgData name="G.P_ESPEC6" userId="a2550c1c-b749-43f0-b917-1caed003241e" providerId="ADAL" clId="{EA856765-6C8D-44A5-90EB-9145E939CCC9}" dt="2024-03-28T20:18:29.054" v="3333"/>
          <ac:spMkLst>
            <pc:docMk/>
            <pc:sldMk cId="843920237" sldId="444"/>
            <ac:spMk id="4" creationId="{764265F1-4FF1-7E11-E1A3-9D6F3A456E6A}"/>
          </ac:spMkLst>
        </pc:spChg>
        <pc:spChg chg="add mod">
          <ac:chgData name="G.P_ESPEC6" userId="a2550c1c-b749-43f0-b917-1caed003241e" providerId="ADAL" clId="{EA856765-6C8D-44A5-90EB-9145E939CCC9}" dt="2024-03-28T20:18:29.054" v="3333"/>
          <ac:spMkLst>
            <pc:docMk/>
            <pc:sldMk cId="843920237" sldId="444"/>
            <ac:spMk id="5" creationId="{551CAAD9-EA34-D47D-CF03-A3CD85F3B5BA}"/>
          </ac:spMkLst>
        </pc:spChg>
        <pc:spChg chg="add mod">
          <ac:chgData name="G.P_ESPEC6" userId="a2550c1c-b749-43f0-b917-1caed003241e" providerId="ADAL" clId="{EA856765-6C8D-44A5-90EB-9145E939CCC9}" dt="2024-03-28T20:18:29.054" v="3333"/>
          <ac:spMkLst>
            <pc:docMk/>
            <pc:sldMk cId="843920237" sldId="444"/>
            <ac:spMk id="6" creationId="{FDFCB2D4-EBCF-91FF-04EF-3766A82A4B21}"/>
          </ac:spMkLst>
        </pc:spChg>
        <pc:spChg chg="add mod">
          <ac:chgData name="G.P_ESPEC6" userId="a2550c1c-b749-43f0-b917-1caed003241e" providerId="ADAL" clId="{EA856765-6C8D-44A5-90EB-9145E939CCC9}" dt="2024-03-28T20:18:29.054" v="3333"/>
          <ac:spMkLst>
            <pc:docMk/>
            <pc:sldMk cId="843920237" sldId="444"/>
            <ac:spMk id="7" creationId="{C6A9273D-64C7-CE80-6E3B-E2E3AF18B748}"/>
          </ac:spMkLst>
        </pc:spChg>
        <pc:spChg chg="add mod">
          <ac:chgData name="G.P_ESPEC6" userId="a2550c1c-b749-43f0-b917-1caed003241e" providerId="ADAL" clId="{EA856765-6C8D-44A5-90EB-9145E939CCC9}" dt="2024-03-28T20:18:29.054" v="3333"/>
          <ac:spMkLst>
            <pc:docMk/>
            <pc:sldMk cId="843920237" sldId="444"/>
            <ac:spMk id="8" creationId="{EA2DC2EA-8527-E168-198C-8CB0BFE7B445}"/>
          </ac:spMkLst>
        </pc:spChg>
        <pc:spChg chg="add mod">
          <ac:chgData name="G.P_ESPEC6" userId="a2550c1c-b749-43f0-b917-1caed003241e" providerId="ADAL" clId="{EA856765-6C8D-44A5-90EB-9145E939CCC9}" dt="2024-03-28T20:18:29.054" v="3333"/>
          <ac:spMkLst>
            <pc:docMk/>
            <pc:sldMk cId="843920237" sldId="444"/>
            <ac:spMk id="9" creationId="{1B4FB761-6938-E782-F19C-E40FC209E444}"/>
          </ac:spMkLst>
        </pc:spChg>
        <pc:graphicFrameChg chg="add mod">
          <ac:chgData name="G.P_ESPEC6" userId="a2550c1c-b749-43f0-b917-1caed003241e" providerId="ADAL" clId="{EA856765-6C8D-44A5-90EB-9145E939CCC9}" dt="2024-03-28T20:18:29.054" v="3333"/>
          <ac:graphicFrameMkLst>
            <pc:docMk/>
            <pc:sldMk cId="843920237" sldId="444"/>
            <ac:graphicFrameMk id="3" creationId="{853C390A-EC10-A694-BA5A-5DB09AB98C0F}"/>
          </ac:graphicFrameMkLst>
        </pc:graphicFrameChg>
        <pc:cxnChg chg="add mod">
          <ac:chgData name="G.P_ESPEC6" userId="a2550c1c-b749-43f0-b917-1caed003241e" providerId="ADAL" clId="{EA856765-6C8D-44A5-90EB-9145E939CCC9}" dt="2024-03-28T20:18:29.054" v="3333"/>
          <ac:cxnSpMkLst>
            <pc:docMk/>
            <pc:sldMk cId="843920237" sldId="444"/>
            <ac:cxnSpMk id="10" creationId="{1089036E-7E05-A567-0431-A7067097B23A}"/>
          </ac:cxnSpMkLst>
        </pc:cxnChg>
      </pc:sldChg>
      <pc:sldChg chg="addSp modSp add mod ord">
        <pc:chgData name="G.P_ESPEC6" userId="a2550c1c-b749-43f0-b917-1caed003241e" providerId="ADAL" clId="{EA856765-6C8D-44A5-90EB-9145E939CCC9}" dt="2024-03-28T20:16:17.869" v="3324" actId="1076"/>
        <pc:sldMkLst>
          <pc:docMk/>
          <pc:sldMk cId="4158894774" sldId="445"/>
        </pc:sldMkLst>
        <pc:spChg chg="mod">
          <ac:chgData name="G.P_ESPEC6" userId="a2550c1c-b749-43f0-b917-1caed003241e" providerId="ADAL" clId="{EA856765-6C8D-44A5-90EB-9145E939CCC9}" dt="2024-03-28T20:16:17.869" v="3324" actId="1076"/>
          <ac:spMkLst>
            <pc:docMk/>
            <pc:sldMk cId="4158894774" sldId="445"/>
            <ac:spMk id="2" creationId="{17F2F92A-E47B-DEE3-3E49-02DB142D69D1}"/>
          </ac:spMkLst>
        </pc:spChg>
        <pc:spChg chg="add mod">
          <ac:chgData name="G.P_ESPEC6" userId="a2550c1c-b749-43f0-b917-1caed003241e" providerId="ADAL" clId="{EA856765-6C8D-44A5-90EB-9145E939CCC9}" dt="2024-03-28T20:16:03.926" v="3321" actId="207"/>
          <ac:spMkLst>
            <pc:docMk/>
            <pc:sldMk cId="4158894774" sldId="445"/>
            <ac:spMk id="4" creationId="{3E655750-AB90-56CD-177C-8CCCCC845003}"/>
          </ac:spMkLst>
        </pc:spChg>
      </pc:sldChg>
      <pc:sldChg chg="addSp delSp modSp add mod">
        <pc:chgData name="G.P_ESPEC6" userId="a2550c1c-b749-43f0-b917-1caed003241e" providerId="ADAL" clId="{EA856765-6C8D-44A5-90EB-9145E939CCC9}" dt="2024-03-28T20:23:05.614" v="3419" actId="20577"/>
        <pc:sldMkLst>
          <pc:docMk/>
          <pc:sldMk cId="1186682966" sldId="446"/>
        </pc:sldMkLst>
        <pc:spChg chg="del mod">
          <ac:chgData name="G.P_ESPEC6" userId="a2550c1c-b749-43f0-b917-1caed003241e" providerId="ADAL" clId="{EA856765-6C8D-44A5-90EB-9145E939CCC9}" dt="2024-03-28T20:18:58.815" v="3344" actId="478"/>
          <ac:spMkLst>
            <pc:docMk/>
            <pc:sldMk cId="1186682966" sldId="446"/>
            <ac:spMk id="2" creationId="{3C2E3F82-D69A-273E-9F46-F44B62F41A5C}"/>
          </ac:spMkLst>
        </pc:spChg>
        <pc:spChg chg="del">
          <ac:chgData name="G.P_ESPEC6" userId="a2550c1c-b749-43f0-b917-1caed003241e" providerId="ADAL" clId="{EA856765-6C8D-44A5-90EB-9145E939CCC9}" dt="2024-03-28T20:18:53.023" v="3340" actId="478"/>
          <ac:spMkLst>
            <pc:docMk/>
            <pc:sldMk cId="1186682966" sldId="446"/>
            <ac:spMk id="4" creationId="{764265F1-4FF1-7E11-E1A3-9D6F3A456E6A}"/>
          </ac:spMkLst>
        </pc:spChg>
        <pc:spChg chg="del">
          <ac:chgData name="G.P_ESPEC6" userId="a2550c1c-b749-43f0-b917-1caed003241e" providerId="ADAL" clId="{EA856765-6C8D-44A5-90EB-9145E939CCC9}" dt="2024-03-28T20:18:53.023" v="3340" actId="478"/>
          <ac:spMkLst>
            <pc:docMk/>
            <pc:sldMk cId="1186682966" sldId="446"/>
            <ac:spMk id="5" creationId="{551CAAD9-EA34-D47D-CF03-A3CD85F3B5BA}"/>
          </ac:spMkLst>
        </pc:spChg>
        <pc:spChg chg="del">
          <ac:chgData name="G.P_ESPEC6" userId="a2550c1c-b749-43f0-b917-1caed003241e" providerId="ADAL" clId="{EA856765-6C8D-44A5-90EB-9145E939CCC9}" dt="2024-03-28T20:18:53.023" v="3340" actId="478"/>
          <ac:spMkLst>
            <pc:docMk/>
            <pc:sldMk cId="1186682966" sldId="446"/>
            <ac:spMk id="6" creationId="{FDFCB2D4-EBCF-91FF-04EF-3766A82A4B21}"/>
          </ac:spMkLst>
        </pc:spChg>
        <pc:spChg chg="del">
          <ac:chgData name="G.P_ESPEC6" userId="a2550c1c-b749-43f0-b917-1caed003241e" providerId="ADAL" clId="{EA856765-6C8D-44A5-90EB-9145E939CCC9}" dt="2024-03-28T20:18:53.023" v="3340" actId="478"/>
          <ac:spMkLst>
            <pc:docMk/>
            <pc:sldMk cId="1186682966" sldId="446"/>
            <ac:spMk id="7" creationId="{C6A9273D-64C7-CE80-6E3B-E2E3AF18B748}"/>
          </ac:spMkLst>
        </pc:spChg>
        <pc:spChg chg="del">
          <ac:chgData name="G.P_ESPEC6" userId="a2550c1c-b749-43f0-b917-1caed003241e" providerId="ADAL" clId="{EA856765-6C8D-44A5-90EB-9145E939CCC9}" dt="2024-03-28T20:18:53.023" v="3340" actId="478"/>
          <ac:spMkLst>
            <pc:docMk/>
            <pc:sldMk cId="1186682966" sldId="446"/>
            <ac:spMk id="8" creationId="{EA2DC2EA-8527-E168-198C-8CB0BFE7B445}"/>
          </ac:spMkLst>
        </pc:spChg>
        <pc:spChg chg="del">
          <ac:chgData name="G.P_ESPEC6" userId="a2550c1c-b749-43f0-b917-1caed003241e" providerId="ADAL" clId="{EA856765-6C8D-44A5-90EB-9145E939CCC9}" dt="2024-03-28T20:18:53.023" v="3340" actId="478"/>
          <ac:spMkLst>
            <pc:docMk/>
            <pc:sldMk cId="1186682966" sldId="446"/>
            <ac:spMk id="9" creationId="{1B4FB761-6938-E782-F19C-E40FC209E444}"/>
          </ac:spMkLst>
        </pc:spChg>
        <pc:spChg chg="mod">
          <ac:chgData name="G.P_ESPEC6" userId="a2550c1c-b749-43f0-b917-1caed003241e" providerId="ADAL" clId="{EA856765-6C8D-44A5-90EB-9145E939CCC9}" dt="2024-03-28T20:19:37.174" v="3347"/>
          <ac:spMkLst>
            <pc:docMk/>
            <pc:sldMk cId="1186682966" sldId="446"/>
            <ac:spMk id="12" creationId="{15CD9E8A-E381-A24D-9B46-367C315E5C3A}"/>
          </ac:spMkLst>
        </pc:spChg>
        <pc:spChg chg="mod">
          <ac:chgData name="G.P_ESPEC6" userId="a2550c1c-b749-43f0-b917-1caed003241e" providerId="ADAL" clId="{EA856765-6C8D-44A5-90EB-9145E939CCC9}" dt="2024-03-28T20:19:37.174" v="3347"/>
          <ac:spMkLst>
            <pc:docMk/>
            <pc:sldMk cId="1186682966" sldId="446"/>
            <ac:spMk id="13" creationId="{F6755327-E314-4A0E-750A-7E6444152B84}"/>
          </ac:spMkLst>
        </pc:spChg>
        <pc:spChg chg="mod">
          <ac:chgData name="G.P_ESPEC6" userId="a2550c1c-b749-43f0-b917-1caed003241e" providerId="ADAL" clId="{EA856765-6C8D-44A5-90EB-9145E939CCC9}" dt="2024-03-28T20:19:37.174" v="3347"/>
          <ac:spMkLst>
            <pc:docMk/>
            <pc:sldMk cId="1186682966" sldId="446"/>
            <ac:spMk id="14" creationId="{D4D84044-C3B7-EF28-26CF-3399E32C1DC7}"/>
          </ac:spMkLst>
        </pc:spChg>
        <pc:spChg chg="mod">
          <ac:chgData name="G.P_ESPEC6" userId="a2550c1c-b749-43f0-b917-1caed003241e" providerId="ADAL" clId="{EA856765-6C8D-44A5-90EB-9145E939CCC9}" dt="2024-03-28T20:19:37.174" v="3347"/>
          <ac:spMkLst>
            <pc:docMk/>
            <pc:sldMk cId="1186682966" sldId="446"/>
            <ac:spMk id="15" creationId="{1238FC5E-7B45-CCD3-1C8B-027F52EB74FF}"/>
          </ac:spMkLst>
        </pc:spChg>
        <pc:spChg chg="mod">
          <ac:chgData name="G.P_ESPEC6" userId="a2550c1c-b749-43f0-b917-1caed003241e" providerId="ADAL" clId="{EA856765-6C8D-44A5-90EB-9145E939CCC9}" dt="2024-03-28T20:19:37.174" v="3347"/>
          <ac:spMkLst>
            <pc:docMk/>
            <pc:sldMk cId="1186682966" sldId="446"/>
            <ac:spMk id="16" creationId="{02C24B9A-8B08-87D9-4F50-0EA49087D863}"/>
          </ac:spMkLst>
        </pc:spChg>
        <pc:spChg chg="mod">
          <ac:chgData name="G.P_ESPEC6" userId="a2550c1c-b749-43f0-b917-1caed003241e" providerId="ADAL" clId="{EA856765-6C8D-44A5-90EB-9145E939CCC9}" dt="2024-03-28T20:19:37.174" v="3347"/>
          <ac:spMkLst>
            <pc:docMk/>
            <pc:sldMk cId="1186682966" sldId="446"/>
            <ac:spMk id="17" creationId="{E27BD19C-73B7-410C-43DF-5E36DD0E4B9F}"/>
          </ac:spMkLst>
        </pc:spChg>
        <pc:spChg chg="mod">
          <ac:chgData name="G.P_ESPEC6" userId="a2550c1c-b749-43f0-b917-1caed003241e" providerId="ADAL" clId="{EA856765-6C8D-44A5-90EB-9145E939CCC9}" dt="2024-03-28T20:19:37.174" v="3347"/>
          <ac:spMkLst>
            <pc:docMk/>
            <pc:sldMk cId="1186682966" sldId="446"/>
            <ac:spMk id="18" creationId="{2639947F-4C62-2578-393E-060B6BFF9C34}"/>
          </ac:spMkLst>
        </pc:spChg>
        <pc:spChg chg="mod">
          <ac:chgData name="G.P_ESPEC6" userId="a2550c1c-b749-43f0-b917-1caed003241e" providerId="ADAL" clId="{EA856765-6C8D-44A5-90EB-9145E939CCC9}" dt="2024-03-28T20:19:37.174" v="3347"/>
          <ac:spMkLst>
            <pc:docMk/>
            <pc:sldMk cId="1186682966" sldId="446"/>
            <ac:spMk id="20" creationId="{CAC661C1-8590-032F-AD4B-C2E9794285F4}"/>
          </ac:spMkLst>
        </pc:spChg>
        <pc:spChg chg="mod">
          <ac:chgData name="G.P_ESPEC6" userId="a2550c1c-b749-43f0-b917-1caed003241e" providerId="ADAL" clId="{EA856765-6C8D-44A5-90EB-9145E939CCC9}" dt="2024-03-28T20:19:37.174" v="3347"/>
          <ac:spMkLst>
            <pc:docMk/>
            <pc:sldMk cId="1186682966" sldId="446"/>
            <ac:spMk id="21" creationId="{52A109E8-0BD3-1B18-418C-92DAB9662C33}"/>
          </ac:spMkLst>
        </pc:spChg>
        <pc:spChg chg="mod">
          <ac:chgData name="G.P_ESPEC6" userId="a2550c1c-b749-43f0-b917-1caed003241e" providerId="ADAL" clId="{EA856765-6C8D-44A5-90EB-9145E939CCC9}" dt="2024-03-28T20:19:37.174" v="3347"/>
          <ac:spMkLst>
            <pc:docMk/>
            <pc:sldMk cId="1186682966" sldId="446"/>
            <ac:spMk id="22" creationId="{64B40060-A5E6-3B88-5321-2A58DBBC51AE}"/>
          </ac:spMkLst>
        </pc:spChg>
        <pc:spChg chg="mod">
          <ac:chgData name="G.P_ESPEC6" userId="a2550c1c-b749-43f0-b917-1caed003241e" providerId="ADAL" clId="{EA856765-6C8D-44A5-90EB-9145E939CCC9}" dt="2024-03-28T20:19:37.174" v="3347"/>
          <ac:spMkLst>
            <pc:docMk/>
            <pc:sldMk cId="1186682966" sldId="446"/>
            <ac:spMk id="24" creationId="{8EF291E2-8DD1-7A25-3588-55AC6CF438AE}"/>
          </ac:spMkLst>
        </pc:spChg>
        <pc:spChg chg="del mod">
          <ac:chgData name="G.P_ESPEC6" userId="a2550c1c-b749-43f0-b917-1caed003241e" providerId="ADAL" clId="{EA856765-6C8D-44A5-90EB-9145E939CCC9}" dt="2024-03-28T20:19:48.225" v="3348" actId="478"/>
          <ac:spMkLst>
            <pc:docMk/>
            <pc:sldMk cId="1186682966" sldId="446"/>
            <ac:spMk id="25" creationId="{D5603592-F891-3D73-70BF-FE100CAC78CB}"/>
          </ac:spMkLst>
        </pc:spChg>
        <pc:spChg chg="mod">
          <ac:chgData name="G.P_ESPEC6" userId="a2550c1c-b749-43f0-b917-1caed003241e" providerId="ADAL" clId="{EA856765-6C8D-44A5-90EB-9145E939CCC9}" dt="2024-03-28T20:19:37.174" v="3347"/>
          <ac:spMkLst>
            <pc:docMk/>
            <pc:sldMk cId="1186682966" sldId="446"/>
            <ac:spMk id="26" creationId="{65E7607D-0926-A8C8-BF87-FA631026B492}"/>
          </ac:spMkLst>
        </pc:spChg>
        <pc:spChg chg="mod">
          <ac:chgData name="G.P_ESPEC6" userId="a2550c1c-b749-43f0-b917-1caed003241e" providerId="ADAL" clId="{EA856765-6C8D-44A5-90EB-9145E939CCC9}" dt="2024-03-28T20:19:37.174" v="3347"/>
          <ac:spMkLst>
            <pc:docMk/>
            <pc:sldMk cId="1186682966" sldId="446"/>
            <ac:spMk id="27" creationId="{F6B1DA25-9F61-347B-D9D9-EF4ABF481DD6}"/>
          </ac:spMkLst>
        </pc:spChg>
        <pc:spChg chg="mod">
          <ac:chgData name="G.P_ESPEC6" userId="a2550c1c-b749-43f0-b917-1caed003241e" providerId="ADAL" clId="{EA856765-6C8D-44A5-90EB-9145E939CCC9}" dt="2024-03-28T20:19:37.174" v="3347"/>
          <ac:spMkLst>
            <pc:docMk/>
            <pc:sldMk cId="1186682966" sldId="446"/>
            <ac:spMk id="28" creationId="{EB8F6B02-ADE4-E65F-33D8-89E368D5BEB4}"/>
          </ac:spMkLst>
        </pc:spChg>
        <pc:spChg chg="mod">
          <ac:chgData name="G.P_ESPEC6" userId="a2550c1c-b749-43f0-b917-1caed003241e" providerId="ADAL" clId="{EA856765-6C8D-44A5-90EB-9145E939CCC9}" dt="2024-03-28T20:19:37.174" v="3347"/>
          <ac:spMkLst>
            <pc:docMk/>
            <pc:sldMk cId="1186682966" sldId="446"/>
            <ac:spMk id="29" creationId="{BDDFA124-7D01-69DD-CE1D-2ED65847CC32}"/>
          </ac:spMkLst>
        </pc:spChg>
        <pc:spChg chg="mod">
          <ac:chgData name="G.P_ESPEC6" userId="a2550c1c-b749-43f0-b917-1caed003241e" providerId="ADAL" clId="{EA856765-6C8D-44A5-90EB-9145E939CCC9}" dt="2024-03-28T20:19:37.174" v="3347"/>
          <ac:spMkLst>
            <pc:docMk/>
            <pc:sldMk cId="1186682966" sldId="446"/>
            <ac:spMk id="30" creationId="{8457EF76-322F-DB2C-C430-AEAFB854A657}"/>
          </ac:spMkLst>
        </pc:spChg>
        <pc:spChg chg="mod">
          <ac:chgData name="G.P_ESPEC6" userId="a2550c1c-b749-43f0-b917-1caed003241e" providerId="ADAL" clId="{EA856765-6C8D-44A5-90EB-9145E939CCC9}" dt="2024-03-28T20:19:37.174" v="3347"/>
          <ac:spMkLst>
            <pc:docMk/>
            <pc:sldMk cId="1186682966" sldId="446"/>
            <ac:spMk id="31" creationId="{3569B302-2729-C734-82FD-1D4EB8FCAC0D}"/>
          </ac:spMkLst>
        </pc:spChg>
        <pc:spChg chg="mod">
          <ac:chgData name="G.P_ESPEC6" userId="a2550c1c-b749-43f0-b917-1caed003241e" providerId="ADAL" clId="{EA856765-6C8D-44A5-90EB-9145E939CCC9}" dt="2024-03-28T20:19:37.174" v="3347"/>
          <ac:spMkLst>
            <pc:docMk/>
            <pc:sldMk cId="1186682966" sldId="446"/>
            <ac:spMk id="32" creationId="{B9A8BED0-B72F-BD4B-404B-29D104362407}"/>
          </ac:spMkLst>
        </pc:spChg>
        <pc:spChg chg="mod">
          <ac:chgData name="G.P_ESPEC6" userId="a2550c1c-b749-43f0-b917-1caed003241e" providerId="ADAL" clId="{EA856765-6C8D-44A5-90EB-9145E939CCC9}" dt="2024-03-28T20:19:37.174" v="3347"/>
          <ac:spMkLst>
            <pc:docMk/>
            <pc:sldMk cId="1186682966" sldId="446"/>
            <ac:spMk id="33" creationId="{4E4893D8-3193-11EC-1C4E-0AC8ECA4294E}"/>
          </ac:spMkLst>
        </pc:spChg>
        <pc:spChg chg="mod">
          <ac:chgData name="G.P_ESPEC6" userId="a2550c1c-b749-43f0-b917-1caed003241e" providerId="ADAL" clId="{EA856765-6C8D-44A5-90EB-9145E939CCC9}" dt="2024-03-28T20:19:37.174" v="3347"/>
          <ac:spMkLst>
            <pc:docMk/>
            <pc:sldMk cId="1186682966" sldId="446"/>
            <ac:spMk id="34" creationId="{BC92090F-B733-C10C-240F-3A7C3C3DB59A}"/>
          </ac:spMkLst>
        </pc:spChg>
        <pc:spChg chg="mod">
          <ac:chgData name="G.P_ESPEC6" userId="a2550c1c-b749-43f0-b917-1caed003241e" providerId="ADAL" clId="{EA856765-6C8D-44A5-90EB-9145E939CCC9}" dt="2024-03-28T20:19:37.174" v="3347"/>
          <ac:spMkLst>
            <pc:docMk/>
            <pc:sldMk cId="1186682966" sldId="446"/>
            <ac:spMk id="35" creationId="{6D396D22-EC80-C72C-A365-7657FBFE9B57}"/>
          </ac:spMkLst>
        </pc:spChg>
        <pc:spChg chg="add mod">
          <ac:chgData name="G.P_ESPEC6" userId="a2550c1c-b749-43f0-b917-1caed003241e" providerId="ADAL" clId="{EA856765-6C8D-44A5-90EB-9145E939CCC9}" dt="2024-03-28T20:23:05.614" v="3419" actId="20577"/>
          <ac:spMkLst>
            <pc:docMk/>
            <pc:sldMk cId="1186682966" sldId="446"/>
            <ac:spMk id="36" creationId="{9616186E-EDF6-1930-0554-F9F6385A9117}"/>
          </ac:spMkLst>
        </pc:spChg>
        <pc:spChg chg="add mod">
          <ac:chgData name="G.P_ESPEC6" userId="a2550c1c-b749-43f0-b917-1caed003241e" providerId="ADAL" clId="{EA856765-6C8D-44A5-90EB-9145E939CCC9}" dt="2024-03-28T20:22:43.684" v="3417" actId="20577"/>
          <ac:spMkLst>
            <pc:docMk/>
            <pc:sldMk cId="1186682966" sldId="446"/>
            <ac:spMk id="37" creationId="{E5DCCA3A-BBB1-1B7A-7E0E-A28D47CAEDF7}"/>
          </ac:spMkLst>
        </pc:spChg>
        <pc:grpChg chg="add mod">
          <ac:chgData name="G.P_ESPEC6" userId="a2550c1c-b749-43f0-b917-1caed003241e" providerId="ADAL" clId="{EA856765-6C8D-44A5-90EB-9145E939CCC9}" dt="2024-03-28T20:20:51.940" v="3391" actId="1076"/>
          <ac:grpSpMkLst>
            <pc:docMk/>
            <pc:sldMk cId="1186682966" sldId="446"/>
            <ac:grpSpMk id="11" creationId="{50BEC420-8796-4EC7-1EB6-407563A75C44}"/>
          </ac:grpSpMkLst>
        </pc:grpChg>
        <pc:grpChg chg="mod">
          <ac:chgData name="G.P_ESPEC6" userId="a2550c1c-b749-43f0-b917-1caed003241e" providerId="ADAL" clId="{EA856765-6C8D-44A5-90EB-9145E939CCC9}" dt="2024-03-28T20:19:37.174" v="3347"/>
          <ac:grpSpMkLst>
            <pc:docMk/>
            <pc:sldMk cId="1186682966" sldId="446"/>
            <ac:grpSpMk id="19" creationId="{300750AE-B466-A23E-C296-67750EB192FE}"/>
          </ac:grpSpMkLst>
        </pc:grpChg>
        <pc:grpChg chg="mod">
          <ac:chgData name="G.P_ESPEC6" userId="a2550c1c-b749-43f0-b917-1caed003241e" providerId="ADAL" clId="{EA856765-6C8D-44A5-90EB-9145E939CCC9}" dt="2024-03-28T20:19:37.174" v="3347"/>
          <ac:grpSpMkLst>
            <pc:docMk/>
            <pc:sldMk cId="1186682966" sldId="446"/>
            <ac:grpSpMk id="23" creationId="{95106DEB-100B-D0EA-0C1F-F60BF566441E}"/>
          </ac:grpSpMkLst>
        </pc:grpChg>
        <pc:graphicFrameChg chg="del mod">
          <ac:chgData name="G.P_ESPEC6" userId="a2550c1c-b749-43f0-b917-1caed003241e" providerId="ADAL" clId="{EA856765-6C8D-44A5-90EB-9145E939CCC9}" dt="2024-03-28T20:18:56.369" v="3342" actId="478"/>
          <ac:graphicFrameMkLst>
            <pc:docMk/>
            <pc:sldMk cId="1186682966" sldId="446"/>
            <ac:graphicFrameMk id="3" creationId="{853C390A-EC10-A694-BA5A-5DB09AB98C0F}"/>
          </ac:graphicFrameMkLst>
        </pc:graphicFrameChg>
        <pc:cxnChg chg="del">
          <ac:chgData name="G.P_ESPEC6" userId="a2550c1c-b749-43f0-b917-1caed003241e" providerId="ADAL" clId="{EA856765-6C8D-44A5-90EB-9145E939CCC9}" dt="2024-03-28T20:18:53.023" v="3340" actId="478"/>
          <ac:cxnSpMkLst>
            <pc:docMk/>
            <pc:sldMk cId="1186682966" sldId="446"/>
            <ac:cxnSpMk id="10" creationId="{1089036E-7E05-A567-0431-A7067097B23A}"/>
          </ac:cxnSpMkLst>
        </pc:cxnChg>
      </pc:sldChg>
      <pc:sldChg chg="addSp modSp add mod">
        <pc:chgData name="G.P_ESPEC6" userId="a2550c1c-b749-43f0-b917-1caed003241e" providerId="ADAL" clId="{EA856765-6C8D-44A5-90EB-9145E939CCC9}" dt="2024-03-28T20:22:38.503" v="3415" actId="20577"/>
        <pc:sldMkLst>
          <pc:docMk/>
          <pc:sldMk cId="1986572308" sldId="447"/>
        </pc:sldMkLst>
        <pc:spChg chg="mod">
          <ac:chgData name="G.P_ESPEC6" userId="a2550c1c-b749-43f0-b917-1caed003241e" providerId="ADAL" clId="{EA856765-6C8D-44A5-90EB-9145E939CCC9}" dt="2024-03-28T20:21:58.214" v="3403"/>
          <ac:spMkLst>
            <pc:docMk/>
            <pc:sldMk cId="1986572308" sldId="447"/>
            <ac:spMk id="3" creationId="{9FEC5328-9C7A-F008-821A-CEAA7FCBB447}"/>
          </ac:spMkLst>
        </pc:spChg>
        <pc:spChg chg="mod">
          <ac:chgData name="G.P_ESPEC6" userId="a2550c1c-b749-43f0-b917-1caed003241e" providerId="ADAL" clId="{EA856765-6C8D-44A5-90EB-9145E939CCC9}" dt="2024-03-28T20:21:58.214" v="3403"/>
          <ac:spMkLst>
            <pc:docMk/>
            <pc:sldMk cId="1986572308" sldId="447"/>
            <ac:spMk id="4" creationId="{211742C9-AA87-8C1A-37B4-C96A704103B0}"/>
          </ac:spMkLst>
        </pc:spChg>
        <pc:spChg chg="mod">
          <ac:chgData name="G.P_ESPEC6" userId="a2550c1c-b749-43f0-b917-1caed003241e" providerId="ADAL" clId="{EA856765-6C8D-44A5-90EB-9145E939CCC9}" dt="2024-03-28T20:21:58.214" v="3403"/>
          <ac:spMkLst>
            <pc:docMk/>
            <pc:sldMk cId="1986572308" sldId="447"/>
            <ac:spMk id="5" creationId="{2046242F-4B28-8453-584F-D761FF6A6A40}"/>
          </ac:spMkLst>
        </pc:spChg>
        <pc:spChg chg="mod">
          <ac:chgData name="G.P_ESPEC6" userId="a2550c1c-b749-43f0-b917-1caed003241e" providerId="ADAL" clId="{EA856765-6C8D-44A5-90EB-9145E939CCC9}" dt="2024-03-28T20:21:58.214" v="3403"/>
          <ac:spMkLst>
            <pc:docMk/>
            <pc:sldMk cId="1986572308" sldId="447"/>
            <ac:spMk id="6" creationId="{A05B6F72-CCBB-D4CE-A6B4-518871A59F70}"/>
          </ac:spMkLst>
        </pc:spChg>
        <pc:spChg chg="mod">
          <ac:chgData name="G.P_ESPEC6" userId="a2550c1c-b749-43f0-b917-1caed003241e" providerId="ADAL" clId="{EA856765-6C8D-44A5-90EB-9145E939CCC9}" dt="2024-03-28T20:21:58.214" v="3403"/>
          <ac:spMkLst>
            <pc:docMk/>
            <pc:sldMk cId="1986572308" sldId="447"/>
            <ac:spMk id="7" creationId="{F3D0935F-AE8D-DD9D-9BA8-052B7C0C2837}"/>
          </ac:spMkLst>
        </pc:spChg>
        <pc:spChg chg="mod">
          <ac:chgData name="G.P_ESPEC6" userId="a2550c1c-b749-43f0-b917-1caed003241e" providerId="ADAL" clId="{EA856765-6C8D-44A5-90EB-9145E939CCC9}" dt="2024-03-28T20:21:58.214" v="3403"/>
          <ac:spMkLst>
            <pc:docMk/>
            <pc:sldMk cId="1986572308" sldId="447"/>
            <ac:spMk id="8" creationId="{759694BD-B98B-B38A-2AA4-E0929D55EA5E}"/>
          </ac:spMkLst>
        </pc:spChg>
        <pc:spChg chg="mod">
          <ac:chgData name="G.P_ESPEC6" userId="a2550c1c-b749-43f0-b917-1caed003241e" providerId="ADAL" clId="{EA856765-6C8D-44A5-90EB-9145E939CCC9}" dt="2024-03-28T20:21:58.214" v="3403"/>
          <ac:spMkLst>
            <pc:docMk/>
            <pc:sldMk cId="1986572308" sldId="447"/>
            <ac:spMk id="9" creationId="{384FC48B-9437-4DBB-72D6-9F8F17B89734}"/>
          </ac:spMkLst>
        </pc:spChg>
        <pc:spChg chg="mod">
          <ac:chgData name="G.P_ESPEC6" userId="a2550c1c-b749-43f0-b917-1caed003241e" providerId="ADAL" clId="{EA856765-6C8D-44A5-90EB-9145E939CCC9}" dt="2024-03-28T20:21:58.214" v="3403"/>
          <ac:spMkLst>
            <pc:docMk/>
            <pc:sldMk cId="1986572308" sldId="447"/>
            <ac:spMk id="11" creationId="{BAA195DE-75D5-B10F-1642-EEA7AD55B6A0}"/>
          </ac:spMkLst>
        </pc:spChg>
        <pc:spChg chg="mod">
          <ac:chgData name="G.P_ESPEC6" userId="a2550c1c-b749-43f0-b917-1caed003241e" providerId="ADAL" clId="{EA856765-6C8D-44A5-90EB-9145E939CCC9}" dt="2024-03-28T20:21:58.214" v="3403"/>
          <ac:spMkLst>
            <pc:docMk/>
            <pc:sldMk cId="1986572308" sldId="447"/>
            <ac:spMk id="12" creationId="{E1335F7F-AA45-BE36-79D2-7A3D885A891A}"/>
          </ac:spMkLst>
        </pc:spChg>
        <pc:spChg chg="mod">
          <ac:chgData name="G.P_ESPEC6" userId="a2550c1c-b749-43f0-b917-1caed003241e" providerId="ADAL" clId="{EA856765-6C8D-44A5-90EB-9145E939CCC9}" dt="2024-03-28T20:21:58.214" v="3403"/>
          <ac:spMkLst>
            <pc:docMk/>
            <pc:sldMk cId="1986572308" sldId="447"/>
            <ac:spMk id="13" creationId="{C3C4CD68-7BA5-0EA3-D989-ECD656E7CFF9}"/>
          </ac:spMkLst>
        </pc:spChg>
        <pc:spChg chg="mod">
          <ac:chgData name="G.P_ESPEC6" userId="a2550c1c-b749-43f0-b917-1caed003241e" providerId="ADAL" clId="{EA856765-6C8D-44A5-90EB-9145E939CCC9}" dt="2024-03-28T20:21:58.214" v="3403"/>
          <ac:spMkLst>
            <pc:docMk/>
            <pc:sldMk cId="1986572308" sldId="447"/>
            <ac:spMk id="15" creationId="{C00622F6-45D0-99A2-5E57-95F37027596D}"/>
          </ac:spMkLst>
        </pc:spChg>
        <pc:spChg chg="mod">
          <ac:chgData name="G.P_ESPEC6" userId="a2550c1c-b749-43f0-b917-1caed003241e" providerId="ADAL" clId="{EA856765-6C8D-44A5-90EB-9145E939CCC9}" dt="2024-03-28T20:21:58.214" v="3403"/>
          <ac:spMkLst>
            <pc:docMk/>
            <pc:sldMk cId="1986572308" sldId="447"/>
            <ac:spMk id="16" creationId="{1D404E46-7818-5EF8-92C3-D3A986B24908}"/>
          </ac:spMkLst>
        </pc:spChg>
        <pc:spChg chg="mod">
          <ac:chgData name="G.P_ESPEC6" userId="a2550c1c-b749-43f0-b917-1caed003241e" providerId="ADAL" clId="{EA856765-6C8D-44A5-90EB-9145E939CCC9}" dt="2024-03-28T20:21:58.214" v="3403"/>
          <ac:spMkLst>
            <pc:docMk/>
            <pc:sldMk cId="1986572308" sldId="447"/>
            <ac:spMk id="17" creationId="{05B357F1-6205-6D77-E727-4677F66AE3D4}"/>
          </ac:spMkLst>
        </pc:spChg>
        <pc:spChg chg="mod">
          <ac:chgData name="G.P_ESPEC6" userId="a2550c1c-b749-43f0-b917-1caed003241e" providerId="ADAL" clId="{EA856765-6C8D-44A5-90EB-9145E939CCC9}" dt="2024-03-28T20:21:58.214" v="3403"/>
          <ac:spMkLst>
            <pc:docMk/>
            <pc:sldMk cId="1986572308" sldId="447"/>
            <ac:spMk id="18" creationId="{37C6F1E5-A26F-8474-C57A-6062918F1D65}"/>
          </ac:spMkLst>
        </pc:spChg>
        <pc:spChg chg="mod">
          <ac:chgData name="G.P_ESPEC6" userId="a2550c1c-b749-43f0-b917-1caed003241e" providerId="ADAL" clId="{EA856765-6C8D-44A5-90EB-9145E939CCC9}" dt="2024-03-28T20:21:58.214" v="3403"/>
          <ac:spMkLst>
            <pc:docMk/>
            <pc:sldMk cId="1986572308" sldId="447"/>
            <ac:spMk id="19" creationId="{58334EA6-195F-6B2C-57D8-083C87156C1F}"/>
          </ac:spMkLst>
        </pc:spChg>
        <pc:spChg chg="mod">
          <ac:chgData name="G.P_ESPEC6" userId="a2550c1c-b749-43f0-b917-1caed003241e" providerId="ADAL" clId="{EA856765-6C8D-44A5-90EB-9145E939CCC9}" dt="2024-03-28T20:21:58.214" v="3403"/>
          <ac:spMkLst>
            <pc:docMk/>
            <pc:sldMk cId="1986572308" sldId="447"/>
            <ac:spMk id="20" creationId="{20A484BE-9687-5A77-68DA-18B5C6E31C4C}"/>
          </ac:spMkLst>
        </pc:spChg>
        <pc:spChg chg="mod">
          <ac:chgData name="G.P_ESPEC6" userId="a2550c1c-b749-43f0-b917-1caed003241e" providerId="ADAL" clId="{EA856765-6C8D-44A5-90EB-9145E939CCC9}" dt="2024-03-28T20:21:58.214" v="3403"/>
          <ac:spMkLst>
            <pc:docMk/>
            <pc:sldMk cId="1986572308" sldId="447"/>
            <ac:spMk id="21" creationId="{35B66CDE-2A15-FFC5-EC59-99580F86AC41}"/>
          </ac:spMkLst>
        </pc:spChg>
        <pc:spChg chg="mod">
          <ac:chgData name="G.P_ESPEC6" userId="a2550c1c-b749-43f0-b917-1caed003241e" providerId="ADAL" clId="{EA856765-6C8D-44A5-90EB-9145E939CCC9}" dt="2024-03-28T20:21:58.214" v="3403"/>
          <ac:spMkLst>
            <pc:docMk/>
            <pc:sldMk cId="1986572308" sldId="447"/>
            <ac:spMk id="22" creationId="{BF2E08A5-4341-C94D-0F32-3247E4BAFF08}"/>
          </ac:spMkLst>
        </pc:spChg>
        <pc:spChg chg="mod">
          <ac:chgData name="G.P_ESPEC6" userId="a2550c1c-b749-43f0-b917-1caed003241e" providerId="ADAL" clId="{EA856765-6C8D-44A5-90EB-9145E939CCC9}" dt="2024-03-28T20:21:58.214" v="3403"/>
          <ac:spMkLst>
            <pc:docMk/>
            <pc:sldMk cId="1986572308" sldId="447"/>
            <ac:spMk id="23" creationId="{24EDB0AA-8560-7621-4CC0-61B9B3C99841}"/>
          </ac:spMkLst>
        </pc:spChg>
        <pc:spChg chg="mod">
          <ac:chgData name="G.P_ESPEC6" userId="a2550c1c-b749-43f0-b917-1caed003241e" providerId="ADAL" clId="{EA856765-6C8D-44A5-90EB-9145E939CCC9}" dt="2024-03-28T20:21:58.214" v="3403"/>
          <ac:spMkLst>
            <pc:docMk/>
            <pc:sldMk cId="1986572308" sldId="447"/>
            <ac:spMk id="24" creationId="{A0A00022-278E-3235-DC1D-44933F8D130E}"/>
          </ac:spMkLst>
        </pc:spChg>
        <pc:spChg chg="mod">
          <ac:chgData name="G.P_ESPEC6" userId="a2550c1c-b749-43f0-b917-1caed003241e" providerId="ADAL" clId="{EA856765-6C8D-44A5-90EB-9145E939CCC9}" dt="2024-03-28T20:21:58.214" v="3403"/>
          <ac:spMkLst>
            <pc:docMk/>
            <pc:sldMk cId="1986572308" sldId="447"/>
            <ac:spMk id="25" creationId="{52698327-6E63-4533-E7B8-E38AB533AA3B}"/>
          </ac:spMkLst>
        </pc:spChg>
        <pc:spChg chg="add mod">
          <ac:chgData name="G.P_ESPEC6" userId="a2550c1c-b749-43f0-b917-1caed003241e" providerId="ADAL" clId="{EA856765-6C8D-44A5-90EB-9145E939CCC9}" dt="2024-03-28T20:22:38.503" v="3415" actId="20577"/>
          <ac:spMkLst>
            <pc:docMk/>
            <pc:sldMk cId="1986572308" sldId="447"/>
            <ac:spMk id="26" creationId="{957EA35D-A3D5-9FD6-96B3-4F9E065F69F4}"/>
          </ac:spMkLst>
        </pc:spChg>
        <pc:grpChg chg="add mod">
          <ac:chgData name="G.P_ESPEC6" userId="a2550c1c-b749-43f0-b917-1caed003241e" providerId="ADAL" clId="{EA856765-6C8D-44A5-90EB-9145E939CCC9}" dt="2024-03-28T20:21:58.214" v="3403"/>
          <ac:grpSpMkLst>
            <pc:docMk/>
            <pc:sldMk cId="1986572308" sldId="447"/>
            <ac:grpSpMk id="2" creationId="{DC06DDFA-14A8-C2A0-E6CF-DE2FAA37C679}"/>
          </ac:grpSpMkLst>
        </pc:grpChg>
        <pc:grpChg chg="mod">
          <ac:chgData name="G.P_ESPEC6" userId="a2550c1c-b749-43f0-b917-1caed003241e" providerId="ADAL" clId="{EA856765-6C8D-44A5-90EB-9145E939CCC9}" dt="2024-03-28T20:21:58.214" v="3403"/>
          <ac:grpSpMkLst>
            <pc:docMk/>
            <pc:sldMk cId="1986572308" sldId="447"/>
            <ac:grpSpMk id="10" creationId="{233E391B-1566-C86B-7DBF-B865472FF58A}"/>
          </ac:grpSpMkLst>
        </pc:grpChg>
        <pc:grpChg chg="mod">
          <ac:chgData name="G.P_ESPEC6" userId="a2550c1c-b749-43f0-b917-1caed003241e" providerId="ADAL" clId="{EA856765-6C8D-44A5-90EB-9145E939CCC9}" dt="2024-03-28T20:21:58.214" v="3403"/>
          <ac:grpSpMkLst>
            <pc:docMk/>
            <pc:sldMk cId="1986572308" sldId="447"/>
            <ac:grpSpMk id="14" creationId="{8B3811AE-0A04-11D6-D309-7470FF4012A4}"/>
          </ac:grpSpMkLst>
        </pc:grpChg>
      </pc:sldChg>
      <pc:sldChg chg="addSp modSp add mod">
        <pc:chgData name="G.P_ESPEC6" userId="a2550c1c-b749-43f0-b917-1caed003241e" providerId="ADAL" clId="{EA856765-6C8D-44A5-90EB-9145E939CCC9}" dt="2024-03-28T20:23:49.928" v="3447" actId="1076"/>
        <pc:sldMkLst>
          <pc:docMk/>
          <pc:sldMk cId="2983369929" sldId="448"/>
        </pc:sldMkLst>
        <pc:spChg chg="add mod">
          <ac:chgData name="G.P_ESPEC6" userId="a2550c1c-b749-43f0-b917-1caed003241e" providerId="ADAL" clId="{EA856765-6C8D-44A5-90EB-9145E939CCC9}" dt="2024-03-28T20:23:18.741" v="3440" actId="20577"/>
          <ac:spMkLst>
            <pc:docMk/>
            <pc:sldMk cId="2983369929" sldId="448"/>
            <ac:spMk id="2" creationId="{71A32292-D02D-AA38-CAA5-1D6B19C5E426}"/>
          </ac:spMkLst>
        </pc:spChg>
        <pc:spChg chg="add mod">
          <ac:chgData name="G.P_ESPEC6" userId="a2550c1c-b749-43f0-b917-1caed003241e" providerId="ADAL" clId="{EA856765-6C8D-44A5-90EB-9145E939CCC9}" dt="2024-03-28T20:23:49.928" v="3447" actId="1076"/>
          <ac:spMkLst>
            <pc:docMk/>
            <pc:sldMk cId="2983369929" sldId="448"/>
            <ac:spMk id="3" creationId="{3D7DBC30-1882-6A05-646F-BB36681B0A62}"/>
          </ac:spMkLst>
        </pc:spChg>
      </pc:sldChg>
      <pc:sldChg chg="addSp modSp add del replId modAnim">
        <pc:chgData name="G.P_ESPEC6" userId="a2550c1c-b749-43f0-b917-1caed003241e" providerId="ADAL" clId="{EA856765-6C8D-44A5-90EB-9145E939CCC9}" dt="2024-03-28T20:24:35.214" v="3471" actId="47"/>
        <pc:sldMkLst>
          <pc:docMk/>
          <pc:sldMk cId="3172236181" sldId="449"/>
        </pc:sldMkLst>
        <pc:picChg chg="add mod">
          <ac:chgData name="G.P_ESPEC6" userId="a2550c1c-b749-43f0-b917-1caed003241e" providerId="ADAL" clId="{EA856765-6C8D-44A5-90EB-9145E939CCC9}" dt="2024-03-28T20:24:12.552" v="3463"/>
          <ac:picMkLst>
            <pc:docMk/>
            <pc:sldMk cId="3172236181" sldId="449"/>
            <ac:picMk id="2" creationId="{759C591D-E564-5324-25C6-20E35D7C3559}"/>
          </ac:picMkLst>
        </pc:picChg>
      </pc:sldChg>
      <pc:sldChg chg="addSp delSp modSp new mod modAnim">
        <pc:chgData name="G.P_ESPEC6" userId="a2550c1c-b749-43f0-b917-1caed003241e" providerId="ADAL" clId="{EA856765-6C8D-44A5-90EB-9145E939CCC9}" dt="2024-03-28T20:25:29.068" v="3477" actId="478"/>
        <pc:sldMkLst>
          <pc:docMk/>
          <pc:sldMk cId="3891902191" sldId="449"/>
        </pc:sldMkLst>
        <pc:picChg chg="add mod">
          <ac:chgData name="G.P_ESPEC6" userId="a2550c1c-b749-43f0-b917-1caed003241e" providerId="ADAL" clId="{EA856765-6C8D-44A5-90EB-9145E939CCC9}" dt="2024-03-28T20:24:47.612" v="3473"/>
          <ac:picMkLst>
            <pc:docMk/>
            <pc:sldMk cId="3891902191" sldId="449"/>
            <ac:picMk id="2" creationId="{97F252AD-30A0-7863-3103-D4D825F956F4}"/>
          </ac:picMkLst>
        </pc:picChg>
        <pc:picChg chg="add del mod">
          <ac:chgData name="G.P_ESPEC6" userId="a2550c1c-b749-43f0-b917-1caed003241e" providerId="ADAL" clId="{EA856765-6C8D-44A5-90EB-9145E939CCC9}" dt="2024-03-28T20:25:29.068" v="3477" actId="478"/>
          <ac:picMkLst>
            <pc:docMk/>
            <pc:sldMk cId="3891902191" sldId="449"/>
            <ac:picMk id="3" creationId="{CB89E544-1A54-363C-2108-EC6933753642}"/>
          </ac:picMkLst>
        </pc:picChg>
        <pc:picChg chg="add mod">
          <ac:chgData name="G.P_ESPEC6" userId="a2550c1c-b749-43f0-b917-1caed003241e" providerId="ADAL" clId="{EA856765-6C8D-44A5-90EB-9145E939CCC9}" dt="2024-03-28T20:25:23.808" v="3476"/>
          <ac:picMkLst>
            <pc:docMk/>
            <pc:sldMk cId="3891902191" sldId="449"/>
            <ac:picMk id="4" creationId="{89056BB8-BCC5-87D2-2E3E-32DAB979F19A}"/>
          </ac:picMkLst>
        </pc:picChg>
        <pc:picChg chg="add mod">
          <ac:chgData name="G.P_ESPEC6" userId="a2550c1c-b749-43f0-b917-1caed003241e" providerId="ADAL" clId="{EA856765-6C8D-44A5-90EB-9145E939CCC9}" dt="2024-03-28T20:25:23.808" v="3476"/>
          <ac:picMkLst>
            <pc:docMk/>
            <pc:sldMk cId="3891902191" sldId="449"/>
            <ac:picMk id="5" creationId="{0F7D9970-FAD9-A6AD-3E64-7CD1A39F0A6C}"/>
          </ac:picMkLst>
        </pc:picChg>
      </pc:sldChg>
      <pc:sldMasterChg chg="del delSldLayout">
        <pc:chgData name="G.P_ESPEC6" userId="a2550c1c-b749-43f0-b917-1caed003241e" providerId="ADAL" clId="{EA856765-6C8D-44A5-90EB-9145E939CCC9}" dt="2024-03-28T20:25:36.131" v="3478" actId="47"/>
        <pc:sldMasterMkLst>
          <pc:docMk/>
          <pc:sldMasterMk cId="1938498790" sldId="2147483648"/>
        </pc:sldMasterMkLst>
        <pc:sldLayoutChg chg="del">
          <pc:chgData name="G.P_ESPEC6" userId="a2550c1c-b749-43f0-b917-1caed003241e" providerId="ADAL" clId="{EA856765-6C8D-44A5-90EB-9145E939CCC9}" dt="2024-03-28T20:25:36.131" v="3478" actId="47"/>
          <pc:sldLayoutMkLst>
            <pc:docMk/>
            <pc:sldMasterMk cId="1938498790" sldId="2147483648"/>
            <pc:sldLayoutMk cId="4079528177" sldId="2147483649"/>
          </pc:sldLayoutMkLst>
        </pc:sldLayoutChg>
        <pc:sldLayoutChg chg="del">
          <pc:chgData name="G.P_ESPEC6" userId="a2550c1c-b749-43f0-b917-1caed003241e" providerId="ADAL" clId="{EA856765-6C8D-44A5-90EB-9145E939CCC9}" dt="2024-03-28T20:25:36.131" v="3478" actId="47"/>
          <pc:sldLayoutMkLst>
            <pc:docMk/>
            <pc:sldMasterMk cId="1938498790" sldId="2147483648"/>
            <pc:sldLayoutMk cId="469201956" sldId="2147483650"/>
          </pc:sldLayoutMkLst>
        </pc:sldLayoutChg>
        <pc:sldLayoutChg chg="del">
          <pc:chgData name="G.P_ESPEC6" userId="a2550c1c-b749-43f0-b917-1caed003241e" providerId="ADAL" clId="{EA856765-6C8D-44A5-90EB-9145E939CCC9}" dt="2024-03-28T20:25:36.131" v="3478" actId="47"/>
          <pc:sldLayoutMkLst>
            <pc:docMk/>
            <pc:sldMasterMk cId="1938498790" sldId="2147483648"/>
            <pc:sldLayoutMk cId="248693961" sldId="2147483651"/>
          </pc:sldLayoutMkLst>
        </pc:sldLayoutChg>
        <pc:sldLayoutChg chg="del">
          <pc:chgData name="G.P_ESPEC6" userId="a2550c1c-b749-43f0-b917-1caed003241e" providerId="ADAL" clId="{EA856765-6C8D-44A5-90EB-9145E939CCC9}" dt="2024-03-28T20:25:36.131" v="3478" actId="47"/>
          <pc:sldLayoutMkLst>
            <pc:docMk/>
            <pc:sldMasterMk cId="1938498790" sldId="2147483648"/>
            <pc:sldLayoutMk cId="2749587230" sldId="2147483652"/>
          </pc:sldLayoutMkLst>
        </pc:sldLayoutChg>
        <pc:sldLayoutChg chg="del">
          <pc:chgData name="G.P_ESPEC6" userId="a2550c1c-b749-43f0-b917-1caed003241e" providerId="ADAL" clId="{EA856765-6C8D-44A5-90EB-9145E939CCC9}" dt="2024-03-28T20:25:36.131" v="3478" actId="47"/>
          <pc:sldLayoutMkLst>
            <pc:docMk/>
            <pc:sldMasterMk cId="1938498790" sldId="2147483648"/>
            <pc:sldLayoutMk cId="3660730354" sldId="2147483653"/>
          </pc:sldLayoutMkLst>
        </pc:sldLayoutChg>
        <pc:sldLayoutChg chg="del">
          <pc:chgData name="G.P_ESPEC6" userId="a2550c1c-b749-43f0-b917-1caed003241e" providerId="ADAL" clId="{EA856765-6C8D-44A5-90EB-9145E939CCC9}" dt="2024-03-28T20:25:36.131" v="3478" actId="47"/>
          <pc:sldLayoutMkLst>
            <pc:docMk/>
            <pc:sldMasterMk cId="1938498790" sldId="2147483648"/>
            <pc:sldLayoutMk cId="341368403" sldId="2147483654"/>
          </pc:sldLayoutMkLst>
        </pc:sldLayoutChg>
        <pc:sldLayoutChg chg="del">
          <pc:chgData name="G.P_ESPEC6" userId="a2550c1c-b749-43f0-b917-1caed003241e" providerId="ADAL" clId="{EA856765-6C8D-44A5-90EB-9145E939CCC9}" dt="2024-03-28T20:25:36.131" v="3478" actId="47"/>
          <pc:sldLayoutMkLst>
            <pc:docMk/>
            <pc:sldMasterMk cId="1938498790" sldId="2147483648"/>
            <pc:sldLayoutMk cId="2165440137" sldId="2147483655"/>
          </pc:sldLayoutMkLst>
        </pc:sldLayoutChg>
        <pc:sldLayoutChg chg="del">
          <pc:chgData name="G.P_ESPEC6" userId="a2550c1c-b749-43f0-b917-1caed003241e" providerId="ADAL" clId="{EA856765-6C8D-44A5-90EB-9145E939CCC9}" dt="2024-03-28T20:25:36.131" v="3478" actId="47"/>
          <pc:sldLayoutMkLst>
            <pc:docMk/>
            <pc:sldMasterMk cId="1938498790" sldId="2147483648"/>
            <pc:sldLayoutMk cId="1051943360" sldId="2147483656"/>
          </pc:sldLayoutMkLst>
        </pc:sldLayoutChg>
        <pc:sldLayoutChg chg="del">
          <pc:chgData name="G.P_ESPEC6" userId="a2550c1c-b749-43f0-b917-1caed003241e" providerId="ADAL" clId="{EA856765-6C8D-44A5-90EB-9145E939CCC9}" dt="2024-03-28T20:25:36.131" v="3478" actId="47"/>
          <pc:sldLayoutMkLst>
            <pc:docMk/>
            <pc:sldMasterMk cId="1938498790" sldId="2147483648"/>
            <pc:sldLayoutMk cId="4000150482" sldId="2147483657"/>
          </pc:sldLayoutMkLst>
        </pc:sldLayoutChg>
        <pc:sldLayoutChg chg="del">
          <pc:chgData name="G.P_ESPEC6" userId="a2550c1c-b749-43f0-b917-1caed003241e" providerId="ADAL" clId="{EA856765-6C8D-44A5-90EB-9145E939CCC9}" dt="2024-03-28T20:25:36.131" v="3478" actId="47"/>
          <pc:sldLayoutMkLst>
            <pc:docMk/>
            <pc:sldMasterMk cId="1938498790" sldId="2147483648"/>
            <pc:sldLayoutMk cId="1451364790" sldId="2147483658"/>
          </pc:sldLayoutMkLst>
        </pc:sldLayoutChg>
        <pc:sldLayoutChg chg="del">
          <pc:chgData name="G.P_ESPEC6" userId="a2550c1c-b749-43f0-b917-1caed003241e" providerId="ADAL" clId="{EA856765-6C8D-44A5-90EB-9145E939CCC9}" dt="2024-03-28T20:25:36.131" v="3478" actId="47"/>
          <pc:sldLayoutMkLst>
            <pc:docMk/>
            <pc:sldMasterMk cId="1938498790" sldId="2147483648"/>
            <pc:sldLayoutMk cId="825574192" sldId="2147483659"/>
          </pc:sldLayoutMkLst>
        </pc:sldLayoutChg>
      </pc:sldMasterChg>
      <pc:sldMasterChg chg="add del addSldLayout delSldLayout">
        <pc:chgData name="G.P_ESPEC6" userId="a2550c1c-b749-43f0-b917-1caed003241e" providerId="ADAL" clId="{EA856765-6C8D-44A5-90EB-9145E939CCC9}" dt="2024-03-28T20:24:29.090" v="3468" actId="47"/>
        <pc:sldMasterMkLst>
          <pc:docMk/>
          <pc:sldMasterMk cId="2783233618" sldId="2147483660"/>
        </pc:sldMasterMkLst>
        <pc:sldLayoutChg chg="add del">
          <pc:chgData name="G.P_ESPEC6" userId="a2550c1c-b749-43f0-b917-1caed003241e" providerId="ADAL" clId="{EA856765-6C8D-44A5-90EB-9145E939CCC9}" dt="2024-03-28T20:24:29.090" v="3468" actId="47"/>
          <pc:sldLayoutMkLst>
            <pc:docMk/>
            <pc:sldMasterMk cId="2783233618" sldId="2147483660"/>
            <pc:sldLayoutMk cId="3522595142" sldId="2147483661"/>
          </pc:sldLayoutMkLst>
        </pc:sldLayoutChg>
        <pc:sldLayoutChg chg="add del">
          <pc:chgData name="G.P_ESPEC6" userId="a2550c1c-b749-43f0-b917-1caed003241e" providerId="ADAL" clId="{EA856765-6C8D-44A5-90EB-9145E939CCC9}" dt="2024-03-28T20:24:29.090" v="3468" actId="47"/>
          <pc:sldLayoutMkLst>
            <pc:docMk/>
            <pc:sldMasterMk cId="2783233618" sldId="2147483660"/>
            <pc:sldLayoutMk cId="554289108" sldId="2147483662"/>
          </pc:sldLayoutMkLst>
        </pc:sldLayoutChg>
        <pc:sldLayoutChg chg="add del">
          <pc:chgData name="G.P_ESPEC6" userId="a2550c1c-b749-43f0-b917-1caed003241e" providerId="ADAL" clId="{EA856765-6C8D-44A5-90EB-9145E939CCC9}" dt="2024-03-28T20:24:29.090" v="3468" actId="47"/>
          <pc:sldLayoutMkLst>
            <pc:docMk/>
            <pc:sldMasterMk cId="2783233618" sldId="2147483660"/>
            <pc:sldLayoutMk cId="1193417152" sldId="2147483663"/>
          </pc:sldLayoutMkLst>
        </pc:sldLayoutChg>
        <pc:sldLayoutChg chg="add del">
          <pc:chgData name="G.P_ESPEC6" userId="a2550c1c-b749-43f0-b917-1caed003241e" providerId="ADAL" clId="{EA856765-6C8D-44A5-90EB-9145E939CCC9}" dt="2024-03-28T20:24:29.090" v="3468" actId="47"/>
          <pc:sldLayoutMkLst>
            <pc:docMk/>
            <pc:sldMasterMk cId="2783233618" sldId="2147483660"/>
            <pc:sldLayoutMk cId="3287389452" sldId="2147483664"/>
          </pc:sldLayoutMkLst>
        </pc:sldLayoutChg>
        <pc:sldLayoutChg chg="add del">
          <pc:chgData name="G.P_ESPEC6" userId="a2550c1c-b749-43f0-b917-1caed003241e" providerId="ADAL" clId="{EA856765-6C8D-44A5-90EB-9145E939CCC9}" dt="2024-03-28T20:24:29.090" v="3468" actId="47"/>
          <pc:sldLayoutMkLst>
            <pc:docMk/>
            <pc:sldMasterMk cId="2783233618" sldId="2147483660"/>
            <pc:sldLayoutMk cId="3066761223" sldId="2147483665"/>
          </pc:sldLayoutMkLst>
        </pc:sldLayoutChg>
        <pc:sldLayoutChg chg="add del">
          <pc:chgData name="G.P_ESPEC6" userId="a2550c1c-b749-43f0-b917-1caed003241e" providerId="ADAL" clId="{EA856765-6C8D-44A5-90EB-9145E939CCC9}" dt="2024-03-28T20:24:29.090" v="3468" actId="47"/>
          <pc:sldLayoutMkLst>
            <pc:docMk/>
            <pc:sldMasterMk cId="2783233618" sldId="2147483660"/>
            <pc:sldLayoutMk cId="1175459110" sldId="2147483666"/>
          </pc:sldLayoutMkLst>
        </pc:sldLayoutChg>
        <pc:sldLayoutChg chg="add del">
          <pc:chgData name="G.P_ESPEC6" userId="a2550c1c-b749-43f0-b917-1caed003241e" providerId="ADAL" clId="{EA856765-6C8D-44A5-90EB-9145E939CCC9}" dt="2024-03-28T20:24:29.090" v="3468" actId="47"/>
          <pc:sldLayoutMkLst>
            <pc:docMk/>
            <pc:sldMasterMk cId="2783233618" sldId="2147483660"/>
            <pc:sldLayoutMk cId="722272235" sldId="2147483667"/>
          </pc:sldLayoutMkLst>
        </pc:sldLayoutChg>
        <pc:sldLayoutChg chg="add del">
          <pc:chgData name="G.P_ESPEC6" userId="a2550c1c-b749-43f0-b917-1caed003241e" providerId="ADAL" clId="{EA856765-6C8D-44A5-90EB-9145E939CCC9}" dt="2024-03-28T20:24:29.090" v="3468" actId="47"/>
          <pc:sldLayoutMkLst>
            <pc:docMk/>
            <pc:sldMasterMk cId="2783233618" sldId="2147483660"/>
            <pc:sldLayoutMk cId="4272606845" sldId="2147483668"/>
          </pc:sldLayoutMkLst>
        </pc:sldLayoutChg>
        <pc:sldLayoutChg chg="add del">
          <pc:chgData name="G.P_ESPEC6" userId="a2550c1c-b749-43f0-b917-1caed003241e" providerId="ADAL" clId="{EA856765-6C8D-44A5-90EB-9145E939CCC9}" dt="2024-03-28T20:24:29.090" v="3468" actId="47"/>
          <pc:sldLayoutMkLst>
            <pc:docMk/>
            <pc:sldMasterMk cId="2783233618" sldId="2147483660"/>
            <pc:sldLayoutMk cId="3213672979" sldId="2147483669"/>
          </pc:sldLayoutMkLst>
        </pc:sldLayoutChg>
        <pc:sldLayoutChg chg="add del">
          <pc:chgData name="G.P_ESPEC6" userId="a2550c1c-b749-43f0-b917-1caed003241e" providerId="ADAL" clId="{EA856765-6C8D-44A5-90EB-9145E939CCC9}" dt="2024-03-28T20:24:29.090" v="3468" actId="47"/>
          <pc:sldLayoutMkLst>
            <pc:docMk/>
            <pc:sldMasterMk cId="2783233618" sldId="2147483660"/>
            <pc:sldLayoutMk cId="3930800453" sldId="2147483670"/>
          </pc:sldLayoutMkLst>
        </pc:sldLayoutChg>
        <pc:sldLayoutChg chg="add del">
          <pc:chgData name="G.P_ESPEC6" userId="a2550c1c-b749-43f0-b917-1caed003241e" providerId="ADAL" clId="{EA856765-6C8D-44A5-90EB-9145E939CCC9}" dt="2024-03-28T20:24:29.090" v="3468" actId="47"/>
          <pc:sldLayoutMkLst>
            <pc:docMk/>
            <pc:sldMasterMk cId="2783233618" sldId="2147483660"/>
            <pc:sldLayoutMk cId="1814601146" sldId="2147483671"/>
          </pc:sldLayoutMkLst>
        </pc:sldLayoutChg>
      </pc:sldMasterChg>
    </pc:docChg>
  </pc:docChgLst>
</pc:chgInfo>
</file>

<file path=ppt/diagrams/_rels/data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g"/><Relationship Id="rId1" Type="http://schemas.openxmlformats.org/officeDocument/2006/relationships/image" Target="../media/image12.jpeg"/></Relationships>
</file>

<file path=ppt/diagrams/_rels/drawing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g"/><Relationship Id="rId1" Type="http://schemas.openxmlformats.org/officeDocument/2006/relationships/image" Target="../media/image12.jpe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AA0A033-5139-44E8-847F-786176580FB6}" type="doc">
      <dgm:prSet loTypeId="urn:microsoft.com/office/officeart/2005/8/layout/funnel1" loCatId="relationship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endParaRPr lang="es-ES"/>
        </a:p>
      </dgm:t>
    </dgm:pt>
    <dgm:pt modelId="{7C73FD4A-0E61-4662-9268-D47D4ABC8EC6}">
      <dgm:prSet phldrT="[Texto]"/>
      <dgm:spPr/>
      <dgm:t>
        <a:bodyPr/>
        <a:lstStyle/>
        <a:p>
          <a:r>
            <a:rPr lang="es-ES" dirty="0"/>
            <a:t>Reversible</a:t>
          </a:r>
        </a:p>
      </dgm:t>
    </dgm:pt>
    <dgm:pt modelId="{397ECA1F-F326-43E0-80F5-7510D5CDDA4E}" type="parTrans" cxnId="{C3CE579E-1936-4020-860D-15382C4A257E}">
      <dgm:prSet/>
      <dgm:spPr/>
      <dgm:t>
        <a:bodyPr/>
        <a:lstStyle/>
        <a:p>
          <a:endParaRPr lang="es-ES"/>
        </a:p>
      </dgm:t>
    </dgm:pt>
    <dgm:pt modelId="{A677A470-34E8-4CFF-ABDE-D410C571DD91}" type="sibTrans" cxnId="{C3CE579E-1936-4020-860D-15382C4A257E}">
      <dgm:prSet/>
      <dgm:spPr/>
      <dgm:t>
        <a:bodyPr/>
        <a:lstStyle/>
        <a:p>
          <a:endParaRPr lang="es-ES"/>
        </a:p>
      </dgm:t>
    </dgm:pt>
    <dgm:pt modelId="{997E1E0B-B7F1-49B7-9748-2927733E2CA2}">
      <dgm:prSet phldrT="[Texto]"/>
      <dgm:spPr/>
      <dgm:t>
        <a:bodyPr/>
        <a:lstStyle/>
        <a:p>
          <a:r>
            <a:rPr lang="es-ES" dirty="0"/>
            <a:t>Dado libremente</a:t>
          </a:r>
        </a:p>
      </dgm:t>
    </dgm:pt>
    <dgm:pt modelId="{7077E1ED-C700-431F-A3B0-AE89204B9558}" type="parTrans" cxnId="{EBC65C84-7053-4484-A01A-5E1076084E06}">
      <dgm:prSet/>
      <dgm:spPr/>
      <dgm:t>
        <a:bodyPr/>
        <a:lstStyle/>
        <a:p>
          <a:endParaRPr lang="es-ES"/>
        </a:p>
      </dgm:t>
    </dgm:pt>
    <dgm:pt modelId="{BDB3218B-F28E-4353-B485-3843815ADD8A}" type="sibTrans" cxnId="{EBC65C84-7053-4484-A01A-5E1076084E06}">
      <dgm:prSet/>
      <dgm:spPr/>
      <dgm:t>
        <a:bodyPr/>
        <a:lstStyle/>
        <a:p>
          <a:endParaRPr lang="es-ES"/>
        </a:p>
      </dgm:t>
    </dgm:pt>
    <dgm:pt modelId="{13567A52-00BB-4038-8242-E05D6A2D87E0}">
      <dgm:prSet phldrT="[Texto]"/>
      <dgm:spPr/>
      <dgm:t>
        <a:bodyPr/>
        <a:lstStyle/>
        <a:p>
          <a:r>
            <a:rPr lang="es-ES" dirty="0"/>
            <a:t>Informado</a:t>
          </a:r>
        </a:p>
      </dgm:t>
    </dgm:pt>
    <dgm:pt modelId="{D8854252-0C42-490F-9006-5E6918D26BE0}" type="parTrans" cxnId="{898D9400-EEC5-411E-AB8A-14A204BB0AFA}">
      <dgm:prSet/>
      <dgm:spPr/>
      <dgm:t>
        <a:bodyPr/>
        <a:lstStyle/>
        <a:p>
          <a:endParaRPr lang="es-ES"/>
        </a:p>
      </dgm:t>
    </dgm:pt>
    <dgm:pt modelId="{104C4C62-041A-4FF6-80F5-557CA15802EB}" type="sibTrans" cxnId="{898D9400-EEC5-411E-AB8A-14A204BB0AFA}">
      <dgm:prSet/>
      <dgm:spPr/>
      <dgm:t>
        <a:bodyPr/>
        <a:lstStyle/>
        <a:p>
          <a:endParaRPr lang="es-ES"/>
        </a:p>
      </dgm:t>
    </dgm:pt>
    <dgm:pt modelId="{B1E5344C-AD46-4058-87AE-D2E8348AF0CF}">
      <dgm:prSet phldrT="[Texto]"/>
      <dgm:spPr/>
      <dgm:t>
        <a:bodyPr/>
        <a:lstStyle/>
        <a:p>
          <a:r>
            <a:rPr lang="es-ES" dirty="0"/>
            <a:t>Consentimiento</a:t>
          </a:r>
        </a:p>
      </dgm:t>
    </dgm:pt>
    <dgm:pt modelId="{523C5FB5-C37D-401D-8F15-E8418913170B}" type="parTrans" cxnId="{D976EC96-1F30-419A-AE19-765A0D3CD26B}">
      <dgm:prSet/>
      <dgm:spPr/>
      <dgm:t>
        <a:bodyPr/>
        <a:lstStyle/>
        <a:p>
          <a:endParaRPr lang="es-ES"/>
        </a:p>
      </dgm:t>
    </dgm:pt>
    <dgm:pt modelId="{856595C7-BBB8-4232-B68F-8452D872FAF9}" type="sibTrans" cxnId="{D976EC96-1F30-419A-AE19-765A0D3CD26B}">
      <dgm:prSet/>
      <dgm:spPr/>
      <dgm:t>
        <a:bodyPr/>
        <a:lstStyle/>
        <a:p>
          <a:endParaRPr lang="es-ES"/>
        </a:p>
      </dgm:t>
    </dgm:pt>
    <dgm:pt modelId="{A57BCA88-BE47-447E-AAA9-7A62AE7865C0}" type="pres">
      <dgm:prSet presAssocID="{4AA0A033-5139-44E8-847F-786176580FB6}" presName="Name0" presStyleCnt="0">
        <dgm:presLayoutVars>
          <dgm:chMax val="4"/>
          <dgm:resizeHandles val="exact"/>
        </dgm:presLayoutVars>
      </dgm:prSet>
      <dgm:spPr/>
    </dgm:pt>
    <dgm:pt modelId="{6EF15B60-E219-4F56-AA44-772CB147C6B5}" type="pres">
      <dgm:prSet presAssocID="{4AA0A033-5139-44E8-847F-786176580FB6}" presName="ellipse" presStyleLbl="trBgShp" presStyleIdx="0" presStyleCnt="1"/>
      <dgm:spPr/>
    </dgm:pt>
    <dgm:pt modelId="{84F043F9-77E1-4A54-B2EC-808BD1B01118}" type="pres">
      <dgm:prSet presAssocID="{4AA0A033-5139-44E8-847F-786176580FB6}" presName="arrow1" presStyleLbl="fgShp" presStyleIdx="0" presStyleCnt="1"/>
      <dgm:spPr/>
    </dgm:pt>
    <dgm:pt modelId="{3595A9DA-E8B6-406E-A9D8-4196E8601C6C}" type="pres">
      <dgm:prSet presAssocID="{4AA0A033-5139-44E8-847F-786176580FB6}" presName="rectangle" presStyleLbl="revTx" presStyleIdx="0" presStyleCnt="1">
        <dgm:presLayoutVars>
          <dgm:bulletEnabled val="1"/>
        </dgm:presLayoutVars>
      </dgm:prSet>
      <dgm:spPr/>
    </dgm:pt>
    <dgm:pt modelId="{56DB9E23-40CD-441A-8525-312523D481FD}" type="pres">
      <dgm:prSet presAssocID="{997E1E0B-B7F1-49B7-9748-2927733E2CA2}" presName="item1" presStyleLbl="node1" presStyleIdx="0" presStyleCnt="3">
        <dgm:presLayoutVars>
          <dgm:bulletEnabled val="1"/>
        </dgm:presLayoutVars>
      </dgm:prSet>
      <dgm:spPr/>
    </dgm:pt>
    <dgm:pt modelId="{647A6A1D-7380-4B79-B152-176057DE0721}" type="pres">
      <dgm:prSet presAssocID="{13567A52-00BB-4038-8242-E05D6A2D87E0}" presName="item2" presStyleLbl="node1" presStyleIdx="1" presStyleCnt="3">
        <dgm:presLayoutVars>
          <dgm:bulletEnabled val="1"/>
        </dgm:presLayoutVars>
      </dgm:prSet>
      <dgm:spPr/>
    </dgm:pt>
    <dgm:pt modelId="{6F390A32-DFE5-4B37-9041-068A9501FF9E}" type="pres">
      <dgm:prSet presAssocID="{B1E5344C-AD46-4058-87AE-D2E8348AF0CF}" presName="item3" presStyleLbl="node1" presStyleIdx="2" presStyleCnt="3">
        <dgm:presLayoutVars>
          <dgm:bulletEnabled val="1"/>
        </dgm:presLayoutVars>
      </dgm:prSet>
      <dgm:spPr/>
    </dgm:pt>
    <dgm:pt modelId="{B7763B3F-FD81-48A9-B1B0-CAF0AD36B25C}" type="pres">
      <dgm:prSet presAssocID="{4AA0A033-5139-44E8-847F-786176580FB6}" presName="funnel" presStyleLbl="trAlignAcc1" presStyleIdx="0" presStyleCnt="1"/>
      <dgm:spPr/>
    </dgm:pt>
  </dgm:ptLst>
  <dgm:cxnLst>
    <dgm:cxn modelId="{898D9400-EEC5-411E-AB8A-14A204BB0AFA}" srcId="{4AA0A033-5139-44E8-847F-786176580FB6}" destId="{13567A52-00BB-4038-8242-E05D6A2D87E0}" srcOrd="2" destOrd="0" parTransId="{D8854252-0C42-490F-9006-5E6918D26BE0}" sibTransId="{104C4C62-041A-4FF6-80F5-557CA15802EB}"/>
    <dgm:cxn modelId="{15941808-7BAA-4C16-AFB6-192BDEABCE1C}" type="presOf" srcId="{7C73FD4A-0E61-4662-9268-D47D4ABC8EC6}" destId="{6F390A32-DFE5-4B37-9041-068A9501FF9E}" srcOrd="0" destOrd="0" presId="urn:microsoft.com/office/officeart/2005/8/layout/funnel1"/>
    <dgm:cxn modelId="{E94D2C26-05B4-44A0-BEE3-F9A136906F09}" type="presOf" srcId="{13567A52-00BB-4038-8242-E05D6A2D87E0}" destId="{56DB9E23-40CD-441A-8525-312523D481FD}" srcOrd="0" destOrd="0" presId="urn:microsoft.com/office/officeart/2005/8/layout/funnel1"/>
    <dgm:cxn modelId="{3B6B3159-E2B1-4C3B-A3AC-2004C8A3BCB7}" type="presOf" srcId="{B1E5344C-AD46-4058-87AE-D2E8348AF0CF}" destId="{3595A9DA-E8B6-406E-A9D8-4196E8601C6C}" srcOrd="0" destOrd="0" presId="urn:microsoft.com/office/officeart/2005/8/layout/funnel1"/>
    <dgm:cxn modelId="{EBC65C84-7053-4484-A01A-5E1076084E06}" srcId="{4AA0A033-5139-44E8-847F-786176580FB6}" destId="{997E1E0B-B7F1-49B7-9748-2927733E2CA2}" srcOrd="1" destOrd="0" parTransId="{7077E1ED-C700-431F-A3B0-AE89204B9558}" sibTransId="{BDB3218B-F28E-4353-B485-3843815ADD8A}"/>
    <dgm:cxn modelId="{D976EC96-1F30-419A-AE19-765A0D3CD26B}" srcId="{4AA0A033-5139-44E8-847F-786176580FB6}" destId="{B1E5344C-AD46-4058-87AE-D2E8348AF0CF}" srcOrd="3" destOrd="0" parTransId="{523C5FB5-C37D-401D-8F15-E8418913170B}" sibTransId="{856595C7-BBB8-4232-B68F-8452D872FAF9}"/>
    <dgm:cxn modelId="{C3CE579E-1936-4020-860D-15382C4A257E}" srcId="{4AA0A033-5139-44E8-847F-786176580FB6}" destId="{7C73FD4A-0E61-4662-9268-D47D4ABC8EC6}" srcOrd="0" destOrd="0" parTransId="{397ECA1F-F326-43E0-80F5-7510D5CDDA4E}" sibTransId="{A677A470-34E8-4CFF-ABDE-D410C571DD91}"/>
    <dgm:cxn modelId="{913B17C8-488A-4434-9CE2-B9436A1F0DEF}" type="presOf" srcId="{997E1E0B-B7F1-49B7-9748-2927733E2CA2}" destId="{647A6A1D-7380-4B79-B152-176057DE0721}" srcOrd="0" destOrd="0" presId="urn:microsoft.com/office/officeart/2005/8/layout/funnel1"/>
    <dgm:cxn modelId="{D3B4A7D4-F584-4177-B90F-DC092D986640}" type="presOf" srcId="{4AA0A033-5139-44E8-847F-786176580FB6}" destId="{A57BCA88-BE47-447E-AAA9-7A62AE7865C0}" srcOrd="0" destOrd="0" presId="urn:microsoft.com/office/officeart/2005/8/layout/funnel1"/>
    <dgm:cxn modelId="{AF3194AC-D26D-45F4-85B8-24EF5D6DDB83}" type="presParOf" srcId="{A57BCA88-BE47-447E-AAA9-7A62AE7865C0}" destId="{6EF15B60-E219-4F56-AA44-772CB147C6B5}" srcOrd="0" destOrd="0" presId="urn:microsoft.com/office/officeart/2005/8/layout/funnel1"/>
    <dgm:cxn modelId="{0D864A15-8627-4DAB-AE6E-99BD32BAC0D7}" type="presParOf" srcId="{A57BCA88-BE47-447E-AAA9-7A62AE7865C0}" destId="{84F043F9-77E1-4A54-B2EC-808BD1B01118}" srcOrd="1" destOrd="0" presId="urn:microsoft.com/office/officeart/2005/8/layout/funnel1"/>
    <dgm:cxn modelId="{27FB8519-E15E-4E81-B04B-4CFB3A14E98A}" type="presParOf" srcId="{A57BCA88-BE47-447E-AAA9-7A62AE7865C0}" destId="{3595A9DA-E8B6-406E-A9D8-4196E8601C6C}" srcOrd="2" destOrd="0" presId="urn:microsoft.com/office/officeart/2005/8/layout/funnel1"/>
    <dgm:cxn modelId="{467AC2F6-E0D0-4633-B51C-EC89D4A83F93}" type="presParOf" srcId="{A57BCA88-BE47-447E-AAA9-7A62AE7865C0}" destId="{56DB9E23-40CD-441A-8525-312523D481FD}" srcOrd="3" destOrd="0" presId="urn:microsoft.com/office/officeart/2005/8/layout/funnel1"/>
    <dgm:cxn modelId="{46B92A53-F220-4817-A376-497858A50B3C}" type="presParOf" srcId="{A57BCA88-BE47-447E-AAA9-7A62AE7865C0}" destId="{647A6A1D-7380-4B79-B152-176057DE0721}" srcOrd="4" destOrd="0" presId="urn:microsoft.com/office/officeart/2005/8/layout/funnel1"/>
    <dgm:cxn modelId="{2BFFEB71-68C9-4A3F-AAE2-65E86EFF7C7C}" type="presParOf" srcId="{A57BCA88-BE47-447E-AAA9-7A62AE7865C0}" destId="{6F390A32-DFE5-4B37-9041-068A9501FF9E}" srcOrd="5" destOrd="0" presId="urn:microsoft.com/office/officeart/2005/8/layout/funnel1"/>
    <dgm:cxn modelId="{092F9A8B-4320-4B4D-92F2-ED43508B649E}" type="presParOf" srcId="{A57BCA88-BE47-447E-AAA9-7A62AE7865C0}" destId="{B7763B3F-FD81-48A9-B1B0-CAF0AD36B25C}" srcOrd="6" destOrd="0" presId="urn:microsoft.com/office/officeart/2005/8/layout/funnel1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07E1D4EB-EE85-4528-B8A5-0F2A34F3F16D}" type="doc">
      <dgm:prSet loTypeId="urn:microsoft.com/office/officeart/2008/layout/HexagonCluster" loCatId="picture" qsTypeId="urn:microsoft.com/office/officeart/2005/8/quickstyle/3d2" qsCatId="3D" csTypeId="urn:microsoft.com/office/officeart/2005/8/colors/colorful2" csCatId="colorful" phldr="1"/>
      <dgm:spPr/>
      <dgm:t>
        <a:bodyPr/>
        <a:lstStyle/>
        <a:p>
          <a:endParaRPr lang="es-ES"/>
        </a:p>
      </dgm:t>
    </dgm:pt>
    <dgm:pt modelId="{7746BFBA-CEDC-4655-AFB5-9BC99759B327}">
      <dgm:prSet phldrT="[Texto]" custT="1"/>
      <dgm:spPr/>
      <dgm:t>
        <a:bodyPr/>
        <a:lstStyle/>
        <a:p>
          <a:r>
            <a:rPr lang="es-ES" sz="1400" b="1" dirty="0"/>
            <a:t>Otros</a:t>
          </a:r>
        </a:p>
      </dgm:t>
    </dgm:pt>
    <dgm:pt modelId="{2463F9CA-0924-4500-89AB-79787D93EA7E}" type="parTrans" cxnId="{5B881D40-B031-4A29-B179-F2DC46A56178}">
      <dgm:prSet/>
      <dgm:spPr/>
      <dgm:t>
        <a:bodyPr/>
        <a:lstStyle/>
        <a:p>
          <a:endParaRPr lang="es-ES"/>
        </a:p>
      </dgm:t>
    </dgm:pt>
    <dgm:pt modelId="{1E6DE5B5-F0CB-479A-89C7-7EF681264E52}" type="sibTrans" cxnId="{5B881D40-B031-4A29-B179-F2DC46A56178}">
      <dgm:prSet/>
      <dgm:spPr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7000" r="-7000"/>
          </a:stretch>
        </a:blipFill>
      </dgm:spPr>
      <dgm:t>
        <a:bodyPr/>
        <a:lstStyle/>
        <a:p>
          <a:endParaRPr lang="es-ES"/>
        </a:p>
      </dgm:t>
    </dgm:pt>
    <dgm:pt modelId="{BC9B3647-A446-47F0-B468-8AA0D8AA2617}">
      <dgm:prSet phldrT="[Texto]" custT="1"/>
      <dgm:spPr/>
      <dgm:t>
        <a:bodyPr/>
        <a:lstStyle/>
        <a:p>
          <a:r>
            <a:rPr lang="es-ES" sz="1400" b="1" dirty="0"/>
            <a:t>Instituciones educativas</a:t>
          </a:r>
        </a:p>
      </dgm:t>
    </dgm:pt>
    <dgm:pt modelId="{B2252973-68E8-4B27-8019-D1DED9EE763C}" type="parTrans" cxnId="{E7BB7285-DB11-40D4-A295-7644EB74C32D}">
      <dgm:prSet/>
      <dgm:spPr/>
      <dgm:t>
        <a:bodyPr/>
        <a:lstStyle/>
        <a:p>
          <a:endParaRPr lang="es-ES"/>
        </a:p>
      </dgm:t>
    </dgm:pt>
    <dgm:pt modelId="{67B4A573-DCCD-4090-A14F-A45B9355C180}" type="sibTrans" cxnId="{E7BB7285-DB11-40D4-A295-7644EB74C32D}">
      <dgm:prSet/>
      <dgm:spPr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8000" b="-8000"/>
          </a:stretch>
        </a:blipFill>
      </dgm:spPr>
      <dgm:t>
        <a:bodyPr/>
        <a:lstStyle/>
        <a:p>
          <a:endParaRPr lang="es-ES"/>
        </a:p>
      </dgm:t>
    </dgm:pt>
    <dgm:pt modelId="{A61A4DBF-BDE3-4DC5-8D5C-C64A775D6FD6}">
      <dgm:prSet phldrT="[Texto]" custT="1"/>
      <dgm:spPr/>
      <dgm:t>
        <a:bodyPr/>
        <a:lstStyle/>
        <a:p>
          <a:r>
            <a:rPr lang="es-ES" sz="1400" b="1" dirty="0"/>
            <a:t>Centros de trabajo (públicos y privados</a:t>
          </a:r>
          <a:r>
            <a:rPr lang="es-ES" sz="1500" dirty="0"/>
            <a:t>)</a:t>
          </a:r>
        </a:p>
      </dgm:t>
    </dgm:pt>
    <dgm:pt modelId="{15C3C88A-433C-4C8C-B72E-4DFB049F6E8A}" type="parTrans" cxnId="{5D8C6826-AD67-4DA2-97CE-6A6B90732FB2}">
      <dgm:prSet/>
      <dgm:spPr/>
      <dgm:t>
        <a:bodyPr/>
        <a:lstStyle/>
        <a:p>
          <a:endParaRPr lang="es-ES"/>
        </a:p>
      </dgm:t>
    </dgm:pt>
    <dgm:pt modelId="{9D7F4653-EF97-4032-A1D8-D0318321689A}" type="sibTrans" cxnId="{5D8C6826-AD67-4DA2-97CE-6A6B90732FB2}">
      <dgm:prSet/>
      <dgm:spPr>
        <a:blipFill>
          <a:blip xmlns:r="http://schemas.openxmlformats.org/officeDocument/2006/relationships"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8000" r="-8000"/>
          </a:stretch>
        </a:blipFill>
      </dgm:spPr>
      <dgm:t>
        <a:bodyPr/>
        <a:lstStyle/>
        <a:p>
          <a:endParaRPr lang="es-ES"/>
        </a:p>
      </dgm:t>
    </dgm:pt>
    <dgm:pt modelId="{AC8ADE82-A4D9-4D29-9456-9D7FEC68BCFF}" type="pres">
      <dgm:prSet presAssocID="{07E1D4EB-EE85-4528-B8A5-0F2A34F3F16D}" presName="Name0" presStyleCnt="0">
        <dgm:presLayoutVars>
          <dgm:chMax val="21"/>
          <dgm:chPref val="21"/>
        </dgm:presLayoutVars>
      </dgm:prSet>
      <dgm:spPr/>
    </dgm:pt>
    <dgm:pt modelId="{BA526790-05A4-41D7-8C72-745AB668BE30}" type="pres">
      <dgm:prSet presAssocID="{7746BFBA-CEDC-4655-AFB5-9BC99759B327}" presName="text1" presStyleCnt="0"/>
      <dgm:spPr/>
    </dgm:pt>
    <dgm:pt modelId="{FC9EE082-D2BA-4BDD-AB19-90CF1CF40D98}" type="pres">
      <dgm:prSet presAssocID="{7746BFBA-CEDC-4655-AFB5-9BC99759B327}" presName="textRepeatNode" presStyleLbl="alignNode1" presStyleIdx="0" presStyleCnt="3">
        <dgm:presLayoutVars>
          <dgm:chMax val="0"/>
          <dgm:chPref val="0"/>
          <dgm:bulletEnabled val="1"/>
        </dgm:presLayoutVars>
      </dgm:prSet>
      <dgm:spPr/>
    </dgm:pt>
    <dgm:pt modelId="{6FE308EB-E532-4DE9-B9E3-263426A6705B}" type="pres">
      <dgm:prSet presAssocID="{7746BFBA-CEDC-4655-AFB5-9BC99759B327}" presName="textaccent1" presStyleCnt="0"/>
      <dgm:spPr/>
    </dgm:pt>
    <dgm:pt modelId="{53597017-AAA2-4063-8DFE-3FB96B30706F}" type="pres">
      <dgm:prSet presAssocID="{7746BFBA-CEDC-4655-AFB5-9BC99759B327}" presName="accentRepeatNode" presStyleLbl="solidAlignAcc1" presStyleIdx="0" presStyleCnt="6"/>
      <dgm:spPr/>
    </dgm:pt>
    <dgm:pt modelId="{2908263F-4C10-4B1E-BA68-68886311D185}" type="pres">
      <dgm:prSet presAssocID="{1E6DE5B5-F0CB-479A-89C7-7EF681264E52}" presName="image1" presStyleCnt="0"/>
      <dgm:spPr/>
    </dgm:pt>
    <dgm:pt modelId="{68826F36-1126-45E6-B67D-A8C65B1ED920}" type="pres">
      <dgm:prSet presAssocID="{1E6DE5B5-F0CB-479A-89C7-7EF681264E52}" presName="imageRepeatNode" presStyleLbl="alignAcc1" presStyleIdx="0" presStyleCnt="3"/>
      <dgm:spPr/>
    </dgm:pt>
    <dgm:pt modelId="{BCD18A44-202B-44B7-8419-6DE02726BE71}" type="pres">
      <dgm:prSet presAssocID="{1E6DE5B5-F0CB-479A-89C7-7EF681264E52}" presName="imageaccent1" presStyleCnt="0"/>
      <dgm:spPr/>
    </dgm:pt>
    <dgm:pt modelId="{C0CCBE51-E499-4256-A2B6-36665A1E93D7}" type="pres">
      <dgm:prSet presAssocID="{1E6DE5B5-F0CB-479A-89C7-7EF681264E52}" presName="accentRepeatNode" presStyleLbl="solidAlignAcc1" presStyleIdx="1" presStyleCnt="6"/>
      <dgm:spPr/>
    </dgm:pt>
    <dgm:pt modelId="{157A3AE5-A787-4DA5-A3B1-C1EBD1696310}" type="pres">
      <dgm:prSet presAssocID="{BC9B3647-A446-47F0-B468-8AA0D8AA2617}" presName="text2" presStyleCnt="0"/>
      <dgm:spPr/>
    </dgm:pt>
    <dgm:pt modelId="{2F69AC30-8FFF-4B72-8AD8-9DE7A2487618}" type="pres">
      <dgm:prSet presAssocID="{BC9B3647-A446-47F0-B468-8AA0D8AA2617}" presName="textRepeatNode" presStyleLbl="alignNode1" presStyleIdx="1" presStyleCnt="3">
        <dgm:presLayoutVars>
          <dgm:chMax val="0"/>
          <dgm:chPref val="0"/>
          <dgm:bulletEnabled val="1"/>
        </dgm:presLayoutVars>
      </dgm:prSet>
      <dgm:spPr/>
    </dgm:pt>
    <dgm:pt modelId="{D3039445-3115-416D-84DB-D5F47F74D883}" type="pres">
      <dgm:prSet presAssocID="{BC9B3647-A446-47F0-B468-8AA0D8AA2617}" presName="textaccent2" presStyleCnt="0"/>
      <dgm:spPr/>
    </dgm:pt>
    <dgm:pt modelId="{0D9C1BFF-44DC-4C0D-9EF3-DF70010F3D15}" type="pres">
      <dgm:prSet presAssocID="{BC9B3647-A446-47F0-B468-8AA0D8AA2617}" presName="accentRepeatNode" presStyleLbl="solidAlignAcc1" presStyleIdx="2" presStyleCnt="6"/>
      <dgm:spPr/>
    </dgm:pt>
    <dgm:pt modelId="{788F7014-6EC4-4EB5-B144-E5E8ADE7B52E}" type="pres">
      <dgm:prSet presAssocID="{67B4A573-DCCD-4090-A14F-A45B9355C180}" presName="image2" presStyleCnt="0"/>
      <dgm:spPr/>
    </dgm:pt>
    <dgm:pt modelId="{D3074628-74CE-480A-BDD6-BB8F50B91062}" type="pres">
      <dgm:prSet presAssocID="{67B4A573-DCCD-4090-A14F-A45B9355C180}" presName="imageRepeatNode" presStyleLbl="alignAcc1" presStyleIdx="1" presStyleCnt="3"/>
      <dgm:spPr/>
    </dgm:pt>
    <dgm:pt modelId="{1EC5E587-2178-4EEF-8E83-906A2EFF2F7A}" type="pres">
      <dgm:prSet presAssocID="{67B4A573-DCCD-4090-A14F-A45B9355C180}" presName="imageaccent2" presStyleCnt="0"/>
      <dgm:spPr/>
    </dgm:pt>
    <dgm:pt modelId="{5178E04A-8067-4E22-BD4F-BD069490E22F}" type="pres">
      <dgm:prSet presAssocID="{67B4A573-DCCD-4090-A14F-A45B9355C180}" presName="accentRepeatNode" presStyleLbl="solidAlignAcc1" presStyleIdx="3" presStyleCnt="6"/>
      <dgm:spPr/>
    </dgm:pt>
    <dgm:pt modelId="{A74ED96E-B0B6-48A2-817C-BAF360DCEE8C}" type="pres">
      <dgm:prSet presAssocID="{A61A4DBF-BDE3-4DC5-8D5C-C64A775D6FD6}" presName="text3" presStyleCnt="0"/>
      <dgm:spPr/>
    </dgm:pt>
    <dgm:pt modelId="{00292A7A-74D7-460E-ADF0-31C55D3D7ED2}" type="pres">
      <dgm:prSet presAssocID="{A61A4DBF-BDE3-4DC5-8D5C-C64A775D6FD6}" presName="textRepeatNode" presStyleLbl="alignNode1" presStyleIdx="2" presStyleCnt="3">
        <dgm:presLayoutVars>
          <dgm:chMax val="0"/>
          <dgm:chPref val="0"/>
          <dgm:bulletEnabled val="1"/>
        </dgm:presLayoutVars>
      </dgm:prSet>
      <dgm:spPr/>
    </dgm:pt>
    <dgm:pt modelId="{1B997C34-0FF7-41D5-9F27-095364B65C66}" type="pres">
      <dgm:prSet presAssocID="{A61A4DBF-BDE3-4DC5-8D5C-C64A775D6FD6}" presName="textaccent3" presStyleCnt="0"/>
      <dgm:spPr/>
    </dgm:pt>
    <dgm:pt modelId="{34892CAF-063A-492D-9DFE-6E681C985694}" type="pres">
      <dgm:prSet presAssocID="{A61A4DBF-BDE3-4DC5-8D5C-C64A775D6FD6}" presName="accentRepeatNode" presStyleLbl="solidAlignAcc1" presStyleIdx="4" presStyleCnt="6"/>
      <dgm:spPr/>
    </dgm:pt>
    <dgm:pt modelId="{38D5A7AB-3AA3-4F7F-AA93-8B3F99E9E725}" type="pres">
      <dgm:prSet presAssocID="{9D7F4653-EF97-4032-A1D8-D0318321689A}" presName="image3" presStyleCnt="0"/>
      <dgm:spPr/>
    </dgm:pt>
    <dgm:pt modelId="{4A8FA1B8-B6EA-447C-90FF-85F9D475C87C}" type="pres">
      <dgm:prSet presAssocID="{9D7F4653-EF97-4032-A1D8-D0318321689A}" presName="imageRepeatNode" presStyleLbl="alignAcc1" presStyleIdx="2" presStyleCnt="3"/>
      <dgm:spPr/>
    </dgm:pt>
    <dgm:pt modelId="{A5D9207E-E9B2-4977-9092-30858BE3859D}" type="pres">
      <dgm:prSet presAssocID="{9D7F4653-EF97-4032-A1D8-D0318321689A}" presName="imageaccent3" presStyleCnt="0"/>
      <dgm:spPr/>
    </dgm:pt>
    <dgm:pt modelId="{7EDC5172-DEEA-4DDC-973C-1177DE0120FC}" type="pres">
      <dgm:prSet presAssocID="{9D7F4653-EF97-4032-A1D8-D0318321689A}" presName="accentRepeatNode" presStyleLbl="solidAlignAcc1" presStyleIdx="5" presStyleCnt="6"/>
      <dgm:spPr/>
    </dgm:pt>
  </dgm:ptLst>
  <dgm:cxnLst>
    <dgm:cxn modelId="{0B2D9B12-4B92-4309-8E29-F64D02EC3DBE}" type="presOf" srcId="{7746BFBA-CEDC-4655-AFB5-9BC99759B327}" destId="{FC9EE082-D2BA-4BDD-AB19-90CF1CF40D98}" srcOrd="0" destOrd="0" presId="urn:microsoft.com/office/officeart/2008/layout/HexagonCluster"/>
    <dgm:cxn modelId="{5D8C6826-AD67-4DA2-97CE-6A6B90732FB2}" srcId="{07E1D4EB-EE85-4528-B8A5-0F2A34F3F16D}" destId="{A61A4DBF-BDE3-4DC5-8D5C-C64A775D6FD6}" srcOrd="2" destOrd="0" parTransId="{15C3C88A-433C-4C8C-B72E-4DFB049F6E8A}" sibTransId="{9D7F4653-EF97-4032-A1D8-D0318321689A}"/>
    <dgm:cxn modelId="{CE23EC34-8751-4A62-BEE3-706E9A8B250C}" type="presOf" srcId="{BC9B3647-A446-47F0-B468-8AA0D8AA2617}" destId="{2F69AC30-8FFF-4B72-8AD8-9DE7A2487618}" srcOrd="0" destOrd="0" presId="urn:microsoft.com/office/officeart/2008/layout/HexagonCluster"/>
    <dgm:cxn modelId="{5B881D40-B031-4A29-B179-F2DC46A56178}" srcId="{07E1D4EB-EE85-4528-B8A5-0F2A34F3F16D}" destId="{7746BFBA-CEDC-4655-AFB5-9BC99759B327}" srcOrd="0" destOrd="0" parTransId="{2463F9CA-0924-4500-89AB-79787D93EA7E}" sibTransId="{1E6DE5B5-F0CB-479A-89C7-7EF681264E52}"/>
    <dgm:cxn modelId="{680AE250-FA99-4A0E-8007-7BA3CF26B245}" type="presOf" srcId="{A61A4DBF-BDE3-4DC5-8D5C-C64A775D6FD6}" destId="{00292A7A-74D7-460E-ADF0-31C55D3D7ED2}" srcOrd="0" destOrd="0" presId="urn:microsoft.com/office/officeart/2008/layout/HexagonCluster"/>
    <dgm:cxn modelId="{E7BB7285-DB11-40D4-A295-7644EB74C32D}" srcId="{07E1D4EB-EE85-4528-B8A5-0F2A34F3F16D}" destId="{BC9B3647-A446-47F0-B468-8AA0D8AA2617}" srcOrd="1" destOrd="0" parTransId="{B2252973-68E8-4B27-8019-D1DED9EE763C}" sibTransId="{67B4A573-DCCD-4090-A14F-A45B9355C180}"/>
    <dgm:cxn modelId="{0B887AAA-49E4-4A06-AF69-3BB14D761BFB}" type="presOf" srcId="{07E1D4EB-EE85-4528-B8A5-0F2A34F3F16D}" destId="{AC8ADE82-A4D9-4D29-9456-9D7FEC68BCFF}" srcOrd="0" destOrd="0" presId="urn:microsoft.com/office/officeart/2008/layout/HexagonCluster"/>
    <dgm:cxn modelId="{D95D28CD-A828-4606-9F1B-4D9C55C38F1A}" type="presOf" srcId="{1E6DE5B5-F0CB-479A-89C7-7EF681264E52}" destId="{68826F36-1126-45E6-B67D-A8C65B1ED920}" srcOrd="0" destOrd="0" presId="urn:microsoft.com/office/officeart/2008/layout/HexagonCluster"/>
    <dgm:cxn modelId="{D40A0EEF-1DF4-44A0-B26F-86D499FDE800}" type="presOf" srcId="{9D7F4653-EF97-4032-A1D8-D0318321689A}" destId="{4A8FA1B8-B6EA-447C-90FF-85F9D475C87C}" srcOrd="0" destOrd="0" presId="urn:microsoft.com/office/officeart/2008/layout/HexagonCluster"/>
    <dgm:cxn modelId="{501D23FD-EC04-4425-9E43-3E19B1969912}" type="presOf" srcId="{67B4A573-DCCD-4090-A14F-A45B9355C180}" destId="{D3074628-74CE-480A-BDD6-BB8F50B91062}" srcOrd="0" destOrd="0" presId="urn:microsoft.com/office/officeart/2008/layout/HexagonCluster"/>
    <dgm:cxn modelId="{B5AFC74F-223C-456E-B6D8-A3466637BB61}" type="presParOf" srcId="{AC8ADE82-A4D9-4D29-9456-9D7FEC68BCFF}" destId="{BA526790-05A4-41D7-8C72-745AB668BE30}" srcOrd="0" destOrd="0" presId="urn:microsoft.com/office/officeart/2008/layout/HexagonCluster"/>
    <dgm:cxn modelId="{7B2085DB-7552-44C0-99CF-EBC713B02B88}" type="presParOf" srcId="{BA526790-05A4-41D7-8C72-745AB668BE30}" destId="{FC9EE082-D2BA-4BDD-AB19-90CF1CF40D98}" srcOrd="0" destOrd="0" presId="urn:microsoft.com/office/officeart/2008/layout/HexagonCluster"/>
    <dgm:cxn modelId="{F658A033-5162-4F0F-993B-9BAE88B4DBA0}" type="presParOf" srcId="{AC8ADE82-A4D9-4D29-9456-9D7FEC68BCFF}" destId="{6FE308EB-E532-4DE9-B9E3-263426A6705B}" srcOrd="1" destOrd="0" presId="urn:microsoft.com/office/officeart/2008/layout/HexagonCluster"/>
    <dgm:cxn modelId="{7903BE00-5D65-4612-88EF-993670942AC4}" type="presParOf" srcId="{6FE308EB-E532-4DE9-B9E3-263426A6705B}" destId="{53597017-AAA2-4063-8DFE-3FB96B30706F}" srcOrd="0" destOrd="0" presId="urn:microsoft.com/office/officeart/2008/layout/HexagonCluster"/>
    <dgm:cxn modelId="{1ADA835E-AC14-4E7C-916C-F74CEB9D01D2}" type="presParOf" srcId="{AC8ADE82-A4D9-4D29-9456-9D7FEC68BCFF}" destId="{2908263F-4C10-4B1E-BA68-68886311D185}" srcOrd="2" destOrd="0" presId="urn:microsoft.com/office/officeart/2008/layout/HexagonCluster"/>
    <dgm:cxn modelId="{0F8A7778-D1AE-4686-B70F-7565B3159573}" type="presParOf" srcId="{2908263F-4C10-4B1E-BA68-68886311D185}" destId="{68826F36-1126-45E6-B67D-A8C65B1ED920}" srcOrd="0" destOrd="0" presId="urn:microsoft.com/office/officeart/2008/layout/HexagonCluster"/>
    <dgm:cxn modelId="{61F50CA0-1FE7-446B-901E-AC7D57BC39C5}" type="presParOf" srcId="{AC8ADE82-A4D9-4D29-9456-9D7FEC68BCFF}" destId="{BCD18A44-202B-44B7-8419-6DE02726BE71}" srcOrd="3" destOrd="0" presId="urn:microsoft.com/office/officeart/2008/layout/HexagonCluster"/>
    <dgm:cxn modelId="{D10BE684-F779-4691-8B8D-44439F551811}" type="presParOf" srcId="{BCD18A44-202B-44B7-8419-6DE02726BE71}" destId="{C0CCBE51-E499-4256-A2B6-36665A1E93D7}" srcOrd="0" destOrd="0" presId="urn:microsoft.com/office/officeart/2008/layout/HexagonCluster"/>
    <dgm:cxn modelId="{A95609BF-2782-451B-B7E2-2090C7247EF9}" type="presParOf" srcId="{AC8ADE82-A4D9-4D29-9456-9D7FEC68BCFF}" destId="{157A3AE5-A787-4DA5-A3B1-C1EBD1696310}" srcOrd="4" destOrd="0" presId="urn:microsoft.com/office/officeart/2008/layout/HexagonCluster"/>
    <dgm:cxn modelId="{CF442881-B422-4823-A21D-F40B7C8E3EFF}" type="presParOf" srcId="{157A3AE5-A787-4DA5-A3B1-C1EBD1696310}" destId="{2F69AC30-8FFF-4B72-8AD8-9DE7A2487618}" srcOrd="0" destOrd="0" presId="urn:microsoft.com/office/officeart/2008/layout/HexagonCluster"/>
    <dgm:cxn modelId="{0FA0F735-50BF-464E-9906-5B3C159BD932}" type="presParOf" srcId="{AC8ADE82-A4D9-4D29-9456-9D7FEC68BCFF}" destId="{D3039445-3115-416D-84DB-D5F47F74D883}" srcOrd="5" destOrd="0" presId="urn:microsoft.com/office/officeart/2008/layout/HexagonCluster"/>
    <dgm:cxn modelId="{BF5DC4A0-7272-4ADE-9E28-726A37EBF19D}" type="presParOf" srcId="{D3039445-3115-416D-84DB-D5F47F74D883}" destId="{0D9C1BFF-44DC-4C0D-9EF3-DF70010F3D15}" srcOrd="0" destOrd="0" presId="urn:microsoft.com/office/officeart/2008/layout/HexagonCluster"/>
    <dgm:cxn modelId="{83F12EF4-AA28-4D12-B529-0E92A71B1F5D}" type="presParOf" srcId="{AC8ADE82-A4D9-4D29-9456-9D7FEC68BCFF}" destId="{788F7014-6EC4-4EB5-B144-E5E8ADE7B52E}" srcOrd="6" destOrd="0" presId="urn:microsoft.com/office/officeart/2008/layout/HexagonCluster"/>
    <dgm:cxn modelId="{CAE8AAD3-9514-4158-89D4-4CBFB92585CD}" type="presParOf" srcId="{788F7014-6EC4-4EB5-B144-E5E8ADE7B52E}" destId="{D3074628-74CE-480A-BDD6-BB8F50B91062}" srcOrd="0" destOrd="0" presId="urn:microsoft.com/office/officeart/2008/layout/HexagonCluster"/>
    <dgm:cxn modelId="{90384A8D-7C55-43FF-AD98-7B65A351B718}" type="presParOf" srcId="{AC8ADE82-A4D9-4D29-9456-9D7FEC68BCFF}" destId="{1EC5E587-2178-4EEF-8E83-906A2EFF2F7A}" srcOrd="7" destOrd="0" presId="urn:microsoft.com/office/officeart/2008/layout/HexagonCluster"/>
    <dgm:cxn modelId="{5063B2FC-7BC5-45EB-BB20-1232CCA56D52}" type="presParOf" srcId="{1EC5E587-2178-4EEF-8E83-906A2EFF2F7A}" destId="{5178E04A-8067-4E22-BD4F-BD069490E22F}" srcOrd="0" destOrd="0" presId="urn:microsoft.com/office/officeart/2008/layout/HexagonCluster"/>
    <dgm:cxn modelId="{7A3C8631-3D03-41FF-8B43-1AE67140B39F}" type="presParOf" srcId="{AC8ADE82-A4D9-4D29-9456-9D7FEC68BCFF}" destId="{A74ED96E-B0B6-48A2-817C-BAF360DCEE8C}" srcOrd="8" destOrd="0" presId="urn:microsoft.com/office/officeart/2008/layout/HexagonCluster"/>
    <dgm:cxn modelId="{98703908-BF1A-401F-ACB7-2AF0CB5E35F5}" type="presParOf" srcId="{A74ED96E-B0B6-48A2-817C-BAF360DCEE8C}" destId="{00292A7A-74D7-460E-ADF0-31C55D3D7ED2}" srcOrd="0" destOrd="0" presId="urn:microsoft.com/office/officeart/2008/layout/HexagonCluster"/>
    <dgm:cxn modelId="{504D5A86-0E36-4754-9D47-BFA53DA20C29}" type="presParOf" srcId="{AC8ADE82-A4D9-4D29-9456-9D7FEC68BCFF}" destId="{1B997C34-0FF7-41D5-9F27-095364B65C66}" srcOrd="9" destOrd="0" presId="urn:microsoft.com/office/officeart/2008/layout/HexagonCluster"/>
    <dgm:cxn modelId="{068D052C-3D85-4500-8392-2BE91D85D3CD}" type="presParOf" srcId="{1B997C34-0FF7-41D5-9F27-095364B65C66}" destId="{34892CAF-063A-492D-9DFE-6E681C985694}" srcOrd="0" destOrd="0" presId="urn:microsoft.com/office/officeart/2008/layout/HexagonCluster"/>
    <dgm:cxn modelId="{1DBD6BA4-217F-4D4E-A443-99D26C762740}" type="presParOf" srcId="{AC8ADE82-A4D9-4D29-9456-9D7FEC68BCFF}" destId="{38D5A7AB-3AA3-4F7F-AA93-8B3F99E9E725}" srcOrd="10" destOrd="0" presId="urn:microsoft.com/office/officeart/2008/layout/HexagonCluster"/>
    <dgm:cxn modelId="{A6FBB25D-4623-444E-9B5F-E143E321B206}" type="presParOf" srcId="{38D5A7AB-3AA3-4F7F-AA93-8B3F99E9E725}" destId="{4A8FA1B8-B6EA-447C-90FF-85F9D475C87C}" srcOrd="0" destOrd="0" presId="urn:microsoft.com/office/officeart/2008/layout/HexagonCluster"/>
    <dgm:cxn modelId="{E99AB270-9407-4A05-A1EC-A1203F6C56CB}" type="presParOf" srcId="{AC8ADE82-A4D9-4D29-9456-9D7FEC68BCFF}" destId="{A5D9207E-E9B2-4977-9092-30858BE3859D}" srcOrd="11" destOrd="0" presId="urn:microsoft.com/office/officeart/2008/layout/HexagonCluster"/>
    <dgm:cxn modelId="{4BA8ED8D-D382-47DC-BC07-E38C576502DE}" type="presParOf" srcId="{A5D9207E-E9B2-4977-9092-30858BE3859D}" destId="{7EDC5172-DEEA-4DDC-973C-1177DE0120FC}" srcOrd="0" destOrd="0" presId="urn:microsoft.com/office/officeart/2008/layout/HexagonCluster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7D9B82F-86D1-4A49-9B5C-035E4A8ACDA8}" type="doc">
      <dgm:prSet loTypeId="urn:microsoft.com/office/officeart/2005/8/layout/radial3" loCatId="cycle" qsTypeId="urn:microsoft.com/office/officeart/2005/8/quickstyle/simple2" qsCatId="simple" csTypeId="urn:microsoft.com/office/officeart/2005/8/colors/colorful4" csCatId="colorful" phldr="1"/>
      <dgm:spPr/>
      <dgm:t>
        <a:bodyPr/>
        <a:lstStyle/>
        <a:p>
          <a:endParaRPr lang="es-ES"/>
        </a:p>
      </dgm:t>
    </dgm:pt>
    <dgm:pt modelId="{95264754-506D-4EB1-AE98-0A199531099B}">
      <dgm:prSet phldrT="[Texto]" custT="1"/>
      <dgm:spPr/>
      <dgm:t>
        <a:bodyPr/>
        <a:lstStyle/>
        <a:p>
          <a:r>
            <a:rPr lang="es-ES" sz="2000" b="1" dirty="0"/>
            <a:t>Manifestaciones de hostigamiento sexual </a:t>
          </a:r>
        </a:p>
      </dgm:t>
    </dgm:pt>
    <dgm:pt modelId="{DC137051-DD1C-499B-BFCC-FDE61C6F158D}" type="parTrans" cxnId="{E5514A69-4E85-4AD0-9913-D5562B08830E}">
      <dgm:prSet/>
      <dgm:spPr/>
      <dgm:t>
        <a:bodyPr/>
        <a:lstStyle/>
        <a:p>
          <a:endParaRPr lang="es-ES"/>
        </a:p>
      </dgm:t>
    </dgm:pt>
    <dgm:pt modelId="{45F168C3-6FF3-47DC-88CB-58A5F85861DA}" type="sibTrans" cxnId="{E5514A69-4E85-4AD0-9913-D5562B08830E}">
      <dgm:prSet/>
      <dgm:spPr/>
      <dgm:t>
        <a:bodyPr/>
        <a:lstStyle/>
        <a:p>
          <a:endParaRPr lang="es-ES"/>
        </a:p>
      </dgm:t>
    </dgm:pt>
    <dgm:pt modelId="{17475029-58B4-4D39-B599-6C2B4D029FBB}">
      <dgm:prSet phldrT="[Texto]"/>
      <dgm:spPr/>
      <dgm:t>
        <a:bodyPr/>
        <a:lstStyle/>
        <a:p>
          <a:r>
            <a:rPr lang="es-ES" dirty="0"/>
            <a:t>Promesa a cambio de un favor</a:t>
          </a:r>
        </a:p>
      </dgm:t>
    </dgm:pt>
    <dgm:pt modelId="{7243A3D3-09A1-46A0-BDD6-0E5EC7616728}" type="parTrans" cxnId="{7B63A3E9-CD6C-40A7-B500-81D7574AA1BD}">
      <dgm:prSet/>
      <dgm:spPr/>
      <dgm:t>
        <a:bodyPr/>
        <a:lstStyle/>
        <a:p>
          <a:endParaRPr lang="es-ES"/>
        </a:p>
      </dgm:t>
    </dgm:pt>
    <dgm:pt modelId="{2B65434A-DA75-4933-92A5-822E251D3AAE}" type="sibTrans" cxnId="{7B63A3E9-CD6C-40A7-B500-81D7574AA1BD}">
      <dgm:prSet/>
      <dgm:spPr/>
      <dgm:t>
        <a:bodyPr/>
        <a:lstStyle/>
        <a:p>
          <a:endParaRPr lang="es-ES"/>
        </a:p>
      </dgm:t>
    </dgm:pt>
    <dgm:pt modelId="{582D6D12-643D-46BE-BD1A-08B88A75464D}">
      <dgm:prSet phldrT="[Texto]"/>
      <dgm:spPr/>
      <dgm:t>
        <a:bodyPr/>
        <a:lstStyle/>
        <a:p>
          <a:r>
            <a:rPr lang="es-ES" dirty="0"/>
            <a:t>Amenazas</a:t>
          </a:r>
        </a:p>
      </dgm:t>
    </dgm:pt>
    <dgm:pt modelId="{580A7911-88D8-481B-A5E6-299276A590CF}" type="parTrans" cxnId="{E5F30EE4-1972-4DB3-BBFF-C422E59DB54C}">
      <dgm:prSet/>
      <dgm:spPr/>
      <dgm:t>
        <a:bodyPr/>
        <a:lstStyle/>
        <a:p>
          <a:endParaRPr lang="es-ES"/>
        </a:p>
      </dgm:t>
    </dgm:pt>
    <dgm:pt modelId="{F078B278-F874-46C7-9FF9-E66B5EAF5B6A}" type="sibTrans" cxnId="{E5F30EE4-1972-4DB3-BBFF-C422E59DB54C}">
      <dgm:prSet/>
      <dgm:spPr/>
      <dgm:t>
        <a:bodyPr/>
        <a:lstStyle/>
        <a:p>
          <a:endParaRPr lang="es-ES"/>
        </a:p>
      </dgm:t>
    </dgm:pt>
    <dgm:pt modelId="{86DD298E-38CE-4DF4-8B5F-8EBE338376B1}">
      <dgm:prSet phldrT="[Texto]"/>
      <dgm:spPr/>
      <dgm:t>
        <a:bodyPr/>
        <a:lstStyle/>
        <a:p>
          <a:r>
            <a:rPr lang="es-ES" dirty="0"/>
            <a:t>Términos de naturaleza sexual o sexista</a:t>
          </a:r>
        </a:p>
      </dgm:t>
    </dgm:pt>
    <dgm:pt modelId="{72322043-5759-4616-844D-2C794FC6ECCF}" type="parTrans" cxnId="{80BD5D8E-6E87-4276-9C3D-8F2726682BCB}">
      <dgm:prSet/>
      <dgm:spPr/>
      <dgm:t>
        <a:bodyPr/>
        <a:lstStyle/>
        <a:p>
          <a:endParaRPr lang="es-ES"/>
        </a:p>
      </dgm:t>
    </dgm:pt>
    <dgm:pt modelId="{5298ED10-2D2A-4C3E-AC3E-126499A892AA}" type="sibTrans" cxnId="{80BD5D8E-6E87-4276-9C3D-8F2726682BCB}">
      <dgm:prSet/>
      <dgm:spPr/>
      <dgm:t>
        <a:bodyPr/>
        <a:lstStyle/>
        <a:p>
          <a:endParaRPr lang="es-ES"/>
        </a:p>
      </dgm:t>
    </dgm:pt>
    <dgm:pt modelId="{1D4DF91B-4777-46A5-A4D8-81AE91487E88}">
      <dgm:prSet phldrT="[Texto]"/>
      <dgm:spPr/>
      <dgm:t>
        <a:bodyPr/>
        <a:lstStyle/>
        <a:p>
          <a:r>
            <a:rPr lang="es-ES" dirty="0"/>
            <a:t>Acercamientos corporales </a:t>
          </a:r>
        </a:p>
      </dgm:t>
    </dgm:pt>
    <dgm:pt modelId="{BD92AC1D-A5B3-48AC-8457-4FB0BA56D8FF}" type="parTrans" cxnId="{7ED54384-BA9A-4715-BF59-815003072870}">
      <dgm:prSet/>
      <dgm:spPr/>
      <dgm:t>
        <a:bodyPr/>
        <a:lstStyle/>
        <a:p>
          <a:endParaRPr lang="es-ES"/>
        </a:p>
      </dgm:t>
    </dgm:pt>
    <dgm:pt modelId="{C86C3A25-F2EE-443F-8467-94BB1F7A0813}" type="sibTrans" cxnId="{7ED54384-BA9A-4715-BF59-815003072870}">
      <dgm:prSet/>
      <dgm:spPr/>
      <dgm:t>
        <a:bodyPr/>
        <a:lstStyle/>
        <a:p>
          <a:endParaRPr lang="es-ES"/>
        </a:p>
      </dgm:t>
    </dgm:pt>
    <dgm:pt modelId="{09327840-0D0B-451A-A234-BCD115E05BA7}">
      <dgm:prSet phldrT="[Texto]"/>
      <dgm:spPr/>
      <dgm:t>
        <a:bodyPr/>
        <a:lstStyle/>
        <a:p>
          <a:r>
            <a:rPr lang="es-ES" dirty="0"/>
            <a:t>Trato ofensivo u hostil </a:t>
          </a:r>
        </a:p>
      </dgm:t>
    </dgm:pt>
    <dgm:pt modelId="{64A81DBC-B684-4D8E-84AE-E645429006A4}" type="parTrans" cxnId="{A5E13532-EC99-41DC-A426-96627FE89FBC}">
      <dgm:prSet/>
      <dgm:spPr/>
      <dgm:t>
        <a:bodyPr/>
        <a:lstStyle/>
        <a:p>
          <a:endParaRPr lang="es-ES"/>
        </a:p>
      </dgm:t>
    </dgm:pt>
    <dgm:pt modelId="{FEA6C2C0-BCD6-4D41-A259-0370645B4069}" type="sibTrans" cxnId="{A5E13532-EC99-41DC-A426-96627FE89FBC}">
      <dgm:prSet/>
      <dgm:spPr/>
      <dgm:t>
        <a:bodyPr/>
        <a:lstStyle/>
        <a:p>
          <a:endParaRPr lang="es-ES"/>
        </a:p>
      </dgm:t>
    </dgm:pt>
    <dgm:pt modelId="{0BC72300-5340-44FA-A453-8B10182439D6}">
      <dgm:prSet phldrT="[Texto]"/>
      <dgm:spPr/>
      <dgm:t>
        <a:bodyPr/>
        <a:lstStyle/>
        <a:p>
          <a:r>
            <a:rPr lang="es-ES" dirty="0"/>
            <a:t>Otras conductas</a:t>
          </a:r>
        </a:p>
      </dgm:t>
    </dgm:pt>
    <dgm:pt modelId="{86B57F9D-999F-4D8A-9532-064E5321CFED}" type="parTrans" cxnId="{72666FB8-BF93-447E-9DBD-A07B098EAA84}">
      <dgm:prSet/>
      <dgm:spPr/>
      <dgm:t>
        <a:bodyPr/>
        <a:lstStyle/>
        <a:p>
          <a:endParaRPr lang="es-ES"/>
        </a:p>
      </dgm:t>
    </dgm:pt>
    <dgm:pt modelId="{36E9E774-72C6-42E4-BAC9-6E976AE51395}" type="sibTrans" cxnId="{72666FB8-BF93-447E-9DBD-A07B098EAA84}">
      <dgm:prSet/>
      <dgm:spPr/>
      <dgm:t>
        <a:bodyPr/>
        <a:lstStyle/>
        <a:p>
          <a:endParaRPr lang="es-ES"/>
        </a:p>
      </dgm:t>
    </dgm:pt>
    <dgm:pt modelId="{072B0D20-617D-4398-98B6-95FD230B15BC}" type="pres">
      <dgm:prSet presAssocID="{17D9B82F-86D1-4A49-9B5C-035E4A8ACDA8}" presName="composite" presStyleCnt="0">
        <dgm:presLayoutVars>
          <dgm:chMax val="1"/>
          <dgm:dir/>
          <dgm:resizeHandles val="exact"/>
        </dgm:presLayoutVars>
      </dgm:prSet>
      <dgm:spPr/>
    </dgm:pt>
    <dgm:pt modelId="{4D19A918-6633-42D7-9B78-657925CC56FF}" type="pres">
      <dgm:prSet presAssocID="{17D9B82F-86D1-4A49-9B5C-035E4A8ACDA8}" presName="radial" presStyleCnt="0">
        <dgm:presLayoutVars>
          <dgm:animLvl val="ctr"/>
        </dgm:presLayoutVars>
      </dgm:prSet>
      <dgm:spPr/>
    </dgm:pt>
    <dgm:pt modelId="{B6618110-6914-4FDA-9E8B-406D2A83B75F}" type="pres">
      <dgm:prSet presAssocID="{95264754-506D-4EB1-AE98-0A199531099B}" presName="centerShape" presStyleLbl="vennNode1" presStyleIdx="0" presStyleCnt="7"/>
      <dgm:spPr/>
    </dgm:pt>
    <dgm:pt modelId="{36621DF2-71EC-4E6D-BFAA-E0B46A6DF4CE}" type="pres">
      <dgm:prSet presAssocID="{17475029-58B4-4D39-B599-6C2B4D029FBB}" presName="node" presStyleLbl="vennNode1" presStyleIdx="1" presStyleCnt="7">
        <dgm:presLayoutVars>
          <dgm:bulletEnabled val="1"/>
        </dgm:presLayoutVars>
      </dgm:prSet>
      <dgm:spPr/>
    </dgm:pt>
    <dgm:pt modelId="{51E87ADD-DC06-4E42-8BE4-D45B97B080B2}" type="pres">
      <dgm:prSet presAssocID="{582D6D12-643D-46BE-BD1A-08B88A75464D}" presName="node" presStyleLbl="vennNode1" presStyleIdx="2" presStyleCnt="7">
        <dgm:presLayoutVars>
          <dgm:bulletEnabled val="1"/>
        </dgm:presLayoutVars>
      </dgm:prSet>
      <dgm:spPr/>
    </dgm:pt>
    <dgm:pt modelId="{81FF4D62-C872-49F3-852F-2E577C19EBD2}" type="pres">
      <dgm:prSet presAssocID="{86DD298E-38CE-4DF4-8B5F-8EBE338376B1}" presName="node" presStyleLbl="vennNode1" presStyleIdx="3" presStyleCnt="7">
        <dgm:presLayoutVars>
          <dgm:bulletEnabled val="1"/>
        </dgm:presLayoutVars>
      </dgm:prSet>
      <dgm:spPr/>
    </dgm:pt>
    <dgm:pt modelId="{27A0E7D1-D0F7-4569-81C7-C6A04CF2D8E1}" type="pres">
      <dgm:prSet presAssocID="{1D4DF91B-4777-46A5-A4D8-81AE91487E88}" presName="node" presStyleLbl="vennNode1" presStyleIdx="4" presStyleCnt="7">
        <dgm:presLayoutVars>
          <dgm:bulletEnabled val="1"/>
        </dgm:presLayoutVars>
      </dgm:prSet>
      <dgm:spPr/>
    </dgm:pt>
    <dgm:pt modelId="{E9B07E3D-9298-45B8-8D6F-814BDBA9DBEB}" type="pres">
      <dgm:prSet presAssocID="{0BC72300-5340-44FA-A453-8B10182439D6}" presName="node" presStyleLbl="vennNode1" presStyleIdx="5" presStyleCnt="7">
        <dgm:presLayoutVars>
          <dgm:bulletEnabled val="1"/>
        </dgm:presLayoutVars>
      </dgm:prSet>
      <dgm:spPr/>
    </dgm:pt>
    <dgm:pt modelId="{ADF294C5-1296-4B3F-B7F6-99AF4749CB48}" type="pres">
      <dgm:prSet presAssocID="{09327840-0D0B-451A-A234-BCD115E05BA7}" presName="node" presStyleLbl="vennNode1" presStyleIdx="6" presStyleCnt="7">
        <dgm:presLayoutVars>
          <dgm:bulletEnabled val="1"/>
        </dgm:presLayoutVars>
      </dgm:prSet>
      <dgm:spPr/>
    </dgm:pt>
  </dgm:ptLst>
  <dgm:cxnLst>
    <dgm:cxn modelId="{EA1FA11E-555F-40ED-8E92-01BB09444A70}" type="presOf" srcId="{0BC72300-5340-44FA-A453-8B10182439D6}" destId="{E9B07E3D-9298-45B8-8D6F-814BDBA9DBEB}" srcOrd="0" destOrd="0" presId="urn:microsoft.com/office/officeart/2005/8/layout/radial3"/>
    <dgm:cxn modelId="{A5E13532-EC99-41DC-A426-96627FE89FBC}" srcId="{95264754-506D-4EB1-AE98-0A199531099B}" destId="{09327840-0D0B-451A-A234-BCD115E05BA7}" srcOrd="5" destOrd="0" parTransId="{64A81DBC-B684-4D8E-84AE-E645429006A4}" sibTransId="{FEA6C2C0-BCD6-4D41-A259-0370645B4069}"/>
    <dgm:cxn modelId="{A1BD505E-34D6-4CF0-8F25-EF7784109263}" type="presOf" srcId="{17475029-58B4-4D39-B599-6C2B4D029FBB}" destId="{36621DF2-71EC-4E6D-BFAA-E0B46A6DF4CE}" srcOrd="0" destOrd="0" presId="urn:microsoft.com/office/officeart/2005/8/layout/radial3"/>
    <dgm:cxn modelId="{E5514A69-4E85-4AD0-9913-D5562B08830E}" srcId="{17D9B82F-86D1-4A49-9B5C-035E4A8ACDA8}" destId="{95264754-506D-4EB1-AE98-0A199531099B}" srcOrd="0" destOrd="0" parTransId="{DC137051-DD1C-499B-BFCC-FDE61C6F158D}" sibTransId="{45F168C3-6FF3-47DC-88CB-58A5F85861DA}"/>
    <dgm:cxn modelId="{F7F80E51-7DCD-4187-90A5-A2C53D811A4F}" type="presOf" srcId="{17D9B82F-86D1-4A49-9B5C-035E4A8ACDA8}" destId="{072B0D20-617D-4398-98B6-95FD230B15BC}" srcOrd="0" destOrd="0" presId="urn:microsoft.com/office/officeart/2005/8/layout/radial3"/>
    <dgm:cxn modelId="{7ED54384-BA9A-4715-BF59-815003072870}" srcId="{95264754-506D-4EB1-AE98-0A199531099B}" destId="{1D4DF91B-4777-46A5-A4D8-81AE91487E88}" srcOrd="3" destOrd="0" parTransId="{BD92AC1D-A5B3-48AC-8457-4FB0BA56D8FF}" sibTransId="{C86C3A25-F2EE-443F-8467-94BB1F7A0813}"/>
    <dgm:cxn modelId="{80BD5D8E-6E87-4276-9C3D-8F2726682BCB}" srcId="{95264754-506D-4EB1-AE98-0A199531099B}" destId="{86DD298E-38CE-4DF4-8B5F-8EBE338376B1}" srcOrd="2" destOrd="0" parTransId="{72322043-5759-4616-844D-2C794FC6ECCF}" sibTransId="{5298ED10-2D2A-4C3E-AC3E-126499A892AA}"/>
    <dgm:cxn modelId="{69A1B09D-610B-46F0-AECF-D118DD0E0964}" type="presOf" srcId="{95264754-506D-4EB1-AE98-0A199531099B}" destId="{B6618110-6914-4FDA-9E8B-406D2A83B75F}" srcOrd="0" destOrd="0" presId="urn:microsoft.com/office/officeart/2005/8/layout/radial3"/>
    <dgm:cxn modelId="{72666FB8-BF93-447E-9DBD-A07B098EAA84}" srcId="{95264754-506D-4EB1-AE98-0A199531099B}" destId="{0BC72300-5340-44FA-A453-8B10182439D6}" srcOrd="4" destOrd="0" parTransId="{86B57F9D-999F-4D8A-9532-064E5321CFED}" sibTransId="{36E9E774-72C6-42E4-BAC9-6E976AE51395}"/>
    <dgm:cxn modelId="{22CA09BC-1490-4525-8A3D-E2352EA28650}" type="presOf" srcId="{582D6D12-643D-46BE-BD1A-08B88A75464D}" destId="{51E87ADD-DC06-4E42-8BE4-D45B97B080B2}" srcOrd="0" destOrd="0" presId="urn:microsoft.com/office/officeart/2005/8/layout/radial3"/>
    <dgm:cxn modelId="{7065C7BD-B2A0-4D50-863C-845CB0333C4F}" type="presOf" srcId="{1D4DF91B-4777-46A5-A4D8-81AE91487E88}" destId="{27A0E7D1-D0F7-4569-81C7-C6A04CF2D8E1}" srcOrd="0" destOrd="0" presId="urn:microsoft.com/office/officeart/2005/8/layout/radial3"/>
    <dgm:cxn modelId="{E9265AD0-290A-49CE-8CE8-DDA67B67356E}" type="presOf" srcId="{09327840-0D0B-451A-A234-BCD115E05BA7}" destId="{ADF294C5-1296-4B3F-B7F6-99AF4749CB48}" srcOrd="0" destOrd="0" presId="urn:microsoft.com/office/officeart/2005/8/layout/radial3"/>
    <dgm:cxn modelId="{E5F30EE4-1972-4DB3-BBFF-C422E59DB54C}" srcId="{95264754-506D-4EB1-AE98-0A199531099B}" destId="{582D6D12-643D-46BE-BD1A-08B88A75464D}" srcOrd="1" destOrd="0" parTransId="{580A7911-88D8-481B-A5E6-299276A590CF}" sibTransId="{F078B278-F874-46C7-9FF9-E66B5EAF5B6A}"/>
    <dgm:cxn modelId="{7B63A3E9-CD6C-40A7-B500-81D7574AA1BD}" srcId="{95264754-506D-4EB1-AE98-0A199531099B}" destId="{17475029-58B4-4D39-B599-6C2B4D029FBB}" srcOrd="0" destOrd="0" parTransId="{7243A3D3-09A1-46A0-BDD6-0E5EC7616728}" sibTransId="{2B65434A-DA75-4933-92A5-822E251D3AAE}"/>
    <dgm:cxn modelId="{99ADFAF8-1031-4610-8CC5-33753CCDBD36}" type="presOf" srcId="{86DD298E-38CE-4DF4-8B5F-8EBE338376B1}" destId="{81FF4D62-C872-49F3-852F-2E577C19EBD2}" srcOrd="0" destOrd="0" presId="urn:microsoft.com/office/officeart/2005/8/layout/radial3"/>
    <dgm:cxn modelId="{ED96CFEF-863D-4B9A-B9F0-FCA3D7041F4C}" type="presParOf" srcId="{072B0D20-617D-4398-98B6-95FD230B15BC}" destId="{4D19A918-6633-42D7-9B78-657925CC56FF}" srcOrd="0" destOrd="0" presId="urn:microsoft.com/office/officeart/2005/8/layout/radial3"/>
    <dgm:cxn modelId="{E225AA3D-874A-49EB-8E2A-A3BEA956EE26}" type="presParOf" srcId="{4D19A918-6633-42D7-9B78-657925CC56FF}" destId="{B6618110-6914-4FDA-9E8B-406D2A83B75F}" srcOrd="0" destOrd="0" presId="urn:microsoft.com/office/officeart/2005/8/layout/radial3"/>
    <dgm:cxn modelId="{DD258DDF-3FAB-4203-97A6-E32AFD2EBF99}" type="presParOf" srcId="{4D19A918-6633-42D7-9B78-657925CC56FF}" destId="{36621DF2-71EC-4E6D-BFAA-E0B46A6DF4CE}" srcOrd="1" destOrd="0" presId="urn:microsoft.com/office/officeart/2005/8/layout/radial3"/>
    <dgm:cxn modelId="{6E670604-C9CA-4ACD-9A44-9809D7D2100C}" type="presParOf" srcId="{4D19A918-6633-42D7-9B78-657925CC56FF}" destId="{51E87ADD-DC06-4E42-8BE4-D45B97B080B2}" srcOrd="2" destOrd="0" presId="urn:microsoft.com/office/officeart/2005/8/layout/radial3"/>
    <dgm:cxn modelId="{DFDE592B-B806-4760-B191-C1632DEBF16F}" type="presParOf" srcId="{4D19A918-6633-42D7-9B78-657925CC56FF}" destId="{81FF4D62-C872-49F3-852F-2E577C19EBD2}" srcOrd="3" destOrd="0" presId="urn:microsoft.com/office/officeart/2005/8/layout/radial3"/>
    <dgm:cxn modelId="{BFD1DE73-6B8B-43C8-8C00-931387EB8AC7}" type="presParOf" srcId="{4D19A918-6633-42D7-9B78-657925CC56FF}" destId="{27A0E7D1-D0F7-4569-81C7-C6A04CF2D8E1}" srcOrd="4" destOrd="0" presId="urn:microsoft.com/office/officeart/2005/8/layout/radial3"/>
    <dgm:cxn modelId="{DDBAC836-6EEC-4D41-B8BF-C229B707B222}" type="presParOf" srcId="{4D19A918-6633-42D7-9B78-657925CC56FF}" destId="{E9B07E3D-9298-45B8-8D6F-814BDBA9DBEB}" srcOrd="5" destOrd="0" presId="urn:microsoft.com/office/officeart/2005/8/layout/radial3"/>
    <dgm:cxn modelId="{3D406EC0-8BAF-4B5A-BA83-F2B20C9F3534}" type="presParOf" srcId="{4D19A918-6633-42D7-9B78-657925CC56FF}" destId="{ADF294C5-1296-4B3F-B7F6-99AF4749CB48}" srcOrd="6" destOrd="0" presId="urn:microsoft.com/office/officeart/2005/8/layout/radial3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5BC71F8E-C6E0-453D-9474-7BC331A8B832}" type="doc">
      <dgm:prSet loTypeId="urn:microsoft.com/office/officeart/2009/3/layout/RandomtoResultProcess" loCatId="process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es-ES"/>
        </a:p>
      </dgm:t>
    </dgm:pt>
    <dgm:pt modelId="{6CE9AAF0-4377-45B4-8E66-601DDBCB05FE}">
      <dgm:prSet phldrT="[Texto]"/>
      <dgm:spPr/>
      <dgm:t>
        <a:bodyPr/>
        <a:lstStyle/>
        <a:p>
          <a:r>
            <a:rPr lang="es-ES" dirty="0"/>
            <a:t>Conducta </a:t>
          </a:r>
        </a:p>
      </dgm:t>
    </dgm:pt>
    <dgm:pt modelId="{5E778FD7-1E5F-4BDD-AC71-E8B3763BFEB0}" type="parTrans" cxnId="{E34DC835-243A-43B9-956B-79084DED181F}">
      <dgm:prSet/>
      <dgm:spPr/>
      <dgm:t>
        <a:bodyPr/>
        <a:lstStyle/>
        <a:p>
          <a:endParaRPr lang="es-ES"/>
        </a:p>
      </dgm:t>
    </dgm:pt>
    <dgm:pt modelId="{F82468E6-2857-4A81-BDED-854C3480D6D2}" type="sibTrans" cxnId="{E34DC835-243A-43B9-956B-79084DED181F}">
      <dgm:prSet/>
      <dgm:spPr/>
      <dgm:t>
        <a:bodyPr/>
        <a:lstStyle/>
        <a:p>
          <a:endParaRPr lang="es-ES"/>
        </a:p>
      </dgm:t>
    </dgm:pt>
    <dgm:pt modelId="{AFD3DEAE-AAC5-420F-9E0C-F7CD57891052}">
      <dgm:prSet phldrT="[Texto]"/>
      <dgm:spPr/>
      <dgm:t>
        <a:bodyPr/>
        <a:lstStyle/>
        <a:p>
          <a:r>
            <a:rPr lang="es-ES" dirty="0"/>
            <a:t>de naturaleza</a:t>
          </a:r>
        </a:p>
      </dgm:t>
    </dgm:pt>
    <dgm:pt modelId="{0699DA4A-F6A1-4DCB-9ED8-F497C2B2389D}" type="parTrans" cxnId="{84D6149C-5B65-40C8-A2A2-E05760007EB4}">
      <dgm:prSet/>
      <dgm:spPr/>
      <dgm:t>
        <a:bodyPr/>
        <a:lstStyle/>
        <a:p>
          <a:endParaRPr lang="es-ES"/>
        </a:p>
      </dgm:t>
    </dgm:pt>
    <dgm:pt modelId="{5C720117-2960-4D3D-8C72-9A9A2182A91C}" type="sibTrans" cxnId="{84D6149C-5B65-40C8-A2A2-E05760007EB4}">
      <dgm:prSet/>
      <dgm:spPr/>
      <dgm:t>
        <a:bodyPr/>
        <a:lstStyle/>
        <a:p>
          <a:endParaRPr lang="es-ES"/>
        </a:p>
      </dgm:t>
    </dgm:pt>
    <dgm:pt modelId="{A553180E-8E8C-4CBC-AAAE-F6E9DD7099A5}">
      <dgm:prSet phldrT="[Texto]"/>
      <dgm:spPr/>
      <dgm:t>
        <a:bodyPr/>
        <a:lstStyle/>
        <a:p>
          <a:r>
            <a:rPr lang="es-ES" dirty="0"/>
            <a:t>No deseada por la persona</a:t>
          </a:r>
        </a:p>
      </dgm:t>
    </dgm:pt>
    <dgm:pt modelId="{D7E36F2A-6095-44BA-BD79-3761AC5467C2}" type="parTrans" cxnId="{E73ADB2D-9657-4E08-911A-59DD07D63EF0}">
      <dgm:prSet/>
      <dgm:spPr/>
      <dgm:t>
        <a:bodyPr/>
        <a:lstStyle/>
        <a:p>
          <a:endParaRPr lang="es-ES"/>
        </a:p>
      </dgm:t>
    </dgm:pt>
    <dgm:pt modelId="{BD5F8F99-5DF5-45A5-B83D-6F63EA6E4FCC}" type="sibTrans" cxnId="{E73ADB2D-9657-4E08-911A-59DD07D63EF0}">
      <dgm:prSet/>
      <dgm:spPr/>
      <dgm:t>
        <a:bodyPr/>
        <a:lstStyle/>
        <a:p>
          <a:endParaRPr lang="es-ES"/>
        </a:p>
      </dgm:t>
    </dgm:pt>
    <dgm:pt modelId="{FC45CC18-6625-47F1-93F1-8CE318B1DE3A}">
      <dgm:prSet phldrT="[Texto]"/>
      <dgm:spPr/>
      <dgm:t>
        <a:bodyPr/>
        <a:lstStyle/>
        <a:p>
          <a:r>
            <a:rPr lang="es-ES" dirty="0"/>
            <a:t>sexual o sexista </a:t>
          </a:r>
        </a:p>
      </dgm:t>
    </dgm:pt>
    <dgm:pt modelId="{1A1E1818-EDEC-4457-A8A3-B40676F95BDD}" type="parTrans" cxnId="{C7F9E729-C29D-4042-AE79-2F714B664D34}">
      <dgm:prSet/>
      <dgm:spPr/>
      <dgm:t>
        <a:bodyPr/>
        <a:lstStyle/>
        <a:p>
          <a:endParaRPr lang="es-ES"/>
        </a:p>
      </dgm:t>
    </dgm:pt>
    <dgm:pt modelId="{99F8E166-2AFE-4FAE-9E89-0BC3C63948EE}" type="sibTrans" cxnId="{C7F9E729-C29D-4042-AE79-2F714B664D34}">
      <dgm:prSet/>
      <dgm:spPr/>
      <dgm:t>
        <a:bodyPr/>
        <a:lstStyle/>
        <a:p>
          <a:endParaRPr lang="es-ES"/>
        </a:p>
      </dgm:t>
    </dgm:pt>
    <dgm:pt modelId="{EBEEFC20-69E7-4DA4-92EC-B3ECFB680B82}" type="pres">
      <dgm:prSet presAssocID="{5BC71F8E-C6E0-453D-9474-7BC331A8B832}" presName="Name0" presStyleCnt="0">
        <dgm:presLayoutVars>
          <dgm:dir/>
          <dgm:animOne val="branch"/>
          <dgm:animLvl val="lvl"/>
        </dgm:presLayoutVars>
      </dgm:prSet>
      <dgm:spPr/>
    </dgm:pt>
    <dgm:pt modelId="{D4A11969-8C55-4B9B-85B5-71949DA3C794}" type="pres">
      <dgm:prSet presAssocID="{6CE9AAF0-4377-45B4-8E66-601DDBCB05FE}" presName="chaos" presStyleCnt="0"/>
      <dgm:spPr/>
    </dgm:pt>
    <dgm:pt modelId="{91576A1E-BAEC-4036-BBEA-E5D6BDE51024}" type="pres">
      <dgm:prSet presAssocID="{6CE9AAF0-4377-45B4-8E66-601DDBCB05FE}" presName="parTx1" presStyleLbl="revTx" presStyleIdx="0" presStyleCnt="3"/>
      <dgm:spPr/>
    </dgm:pt>
    <dgm:pt modelId="{C728D6E5-2CB5-488E-BF77-83B3572F82E9}" type="pres">
      <dgm:prSet presAssocID="{6CE9AAF0-4377-45B4-8E66-601DDBCB05FE}" presName="c1" presStyleLbl="node1" presStyleIdx="0" presStyleCnt="19"/>
      <dgm:spPr/>
    </dgm:pt>
    <dgm:pt modelId="{1F6A1889-9AAE-4CAD-9F95-6BE29DF3500E}" type="pres">
      <dgm:prSet presAssocID="{6CE9AAF0-4377-45B4-8E66-601DDBCB05FE}" presName="c2" presStyleLbl="node1" presStyleIdx="1" presStyleCnt="19"/>
      <dgm:spPr/>
    </dgm:pt>
    <dgm:pt modelId="{647A7F12-2906-4A89-B5AB-DD6AB98ADE24}" type="pres">
      <dgm:prSet presAssocID="{6CE9AAF0-4377-45B4-8E66-601DDBCB05FE}" presName="c3" presStyleLbl="node1" presStyleIdx="2" presStyleCnt="19"/>
      <dgm:spPr/>
    </dgm:pt>
    <dgm:pt modelId="{331FC17D-79AB-4E45-A302-96B00E85F3AA}" type="pres">
      <dgm:prSet presAssocID="{6CE9AAF0-4377-45B4-8E66-601DDBCB05FE}" presName="c4" presStyleLbl="node1" presStyleIdx="3" presStyleCnt="19"/>
      <dgm:spPr/>
    </dgm:pt>
    <dgm:pt modelId="{B0B4DEEA-45D8-4A3B-A1D6-3F34EE0C3CBB}" type="pres">
      <dgm:prSet presAssocID="{6CE9AAF0-4377-45B4-8E66-601DDBCB05FE}" presName="c5" presStyleLbl="node1" presStyleIdx="4" presStyleCnt="19"/>
      <dgm:spPr/>
    </dgm:pt>
    <dgm:pt modelId="{2D24A560-93EB-4503-92EE-75E420103C31}" type="pres">
      <dgm:prSet presAssocID="{6CE9AAF0-4377-45B4-8E66-601DDBCB05FE}" presName="c6" presStyleLbl="node1" presStyleIdx="5" presStyleCnt="19"/>
      <dgm:spPr/>
    </dgm:pt>
    <dgm:pt modelId="{C8AF3581-5F85-47E1-B1D4-674DE72F189C}" type="pres">
      <dgm:prSet presAssocID="{6CE9AAF0-4377-45B4-8E66-601DDBCB05FE}" presName="c7" presStyleLbl="node1" presStyleIdx="6" presStyleCnt="19"/>
      <dgm:spPr/>
    </dgm:pt>
    <dgm:pt modelId="{1CA95645-42E6-41E6-839F-89A3C1C74F34}" type="pres">
      <dgm:prSet presAssocID="{6CE9AAF0-4377-45B4-8E66-601DDBCB05FE}" presName="c8" presStyleLbl="node1" presStyleIdx="7" presStyleCnt="19"/>
      <dgm:spPr/>
    </dgm:pt>
    <dgm:pt modelId="{C95068F6-DDF1-455B-A26E-9D2C0DBCCE01}" type="pres">
      <dgm:prSet presAssocID="{6CE9AAF0-4377-45B4-8E66-601DDBCB05FE}" presName="c9" presStyleLbl="node1" presStyleIdx="8" presStyleCnt="19"/>
      <dgm:spPr/>
    </dgm:pt>
    <dgm:pt modelId="{AF5A15BD-647F-4C4E-9201-028B7B12991A}" type="pres">
      <dgm:prSet presAssocID="{6CE9AAF0-4377-45B4-8E66-601DDBCB05FE}" presName="c10" presStyleLbl="node1" presStyleIdx="9" presStyleCnt="19"/>
      <dgm:spPr/>
    </dgm:pt>
    <dgm:pt modelId="{54A2E6E2-0865-46DE-9B6E-488560048FBE}" type="pres">
      <dgm:prSet presAssocID="{6CE9AAF0-4377-45B4-8E66-601DDBCB05FE}" presName="c11" presStyleLbl="node1" presStyleIdx="10" presStyleCnt="19"/>
      <dgm:spPr/>
    </dgm:pt>
    <dgm:pt modelId="{5E5630B7-C78B-4B0C-85C2-D61D960822B0}" type="pres">
      <dgm:prSet presAssocID="{6CE9AAF0-4377-45B4-8E66-601DDBCB05FE}" presName="c12" presStyleLbl="node1" presStyleIdx="11" presStyleCnt="19"/>
      <dgm:spPr/>
    </dgm:pt>
    <dgm:pt modelId="{D1B7040D-66CB-4790-B4DA-963D01F6A027}" type="pres">
      <dgm:prSet presAssocID="{6CE9AAF0-4377-45B4-8E66-601DDBCB05FE}" presName="c13" presStyleLbl="node1" presStyleIdx="12" presStyleCnt="19"/>
      <dgm:spPr/>
    </dgm:pt>
    <dgm:pt modelId="{85648B70-666E-424D-ACFD-6B844208F29E}" type="pres">
      <dgm:prSet presAssocID="{6CE9AAF0-4377-45B4-8E66-601DDBCB05FE}" presName="c14" presStyleLbl="node1" presStyleIdx="13" presStyleCnt="19"/>
      <dgm:spPr/>
    </dgm:pt>
    <dgm:pt modelId="{568C536C-9F64-4DA0-A627-BEAA7CA1EED9}" type="pres">
      <dgm:prSet presAssocID="{6CE9AAF0-4377-45B4-8E66-601DDBCB05FE}" presName="c15" presStyleLbl="node1" presStyleIdx="14" presStyleCnt="19"/>
      <dgm:spPr/>
    </dgm:pt>
    <dgm:pt modelId="{FEE72E31-DFF0-4EC6-8471-61B2547138B4}" type="pres">
      <dgm:prSet presAssocID="{6CE9AAF0-4377-45B4-8E66-601DDBCB05FE}" presName="c16" presStyleLbl="node1" presStyleIdx="15" presStyleCnt="19"/>
      <dgm:spPr/>
    </dgm:pt>
    <dgm:pt modelId="{D9D47A33-B5F1-46C1-A141-0803F737AFF0}" type="pres">
      <dgm:prSet presAssocID="{6CE9AAF0-4377-45B4-8E66-601DDBCB05FE}" presName="c17" presStyleLbl="node1" presStyleIdx="16" presStyleCnt="19"/>
      <dgm:spPr/>
    </dgm:pt>
    <dgm:pt modelId="{477E2F85-35F8-4212-AF98-C13CABDBEA9B}" type="pres">
      <dgm:prSet presAssocID="{6CE9AAF0-4377-45B4-8E66-601DDBCB05FE}" presName="c18" presStyleLbl="node1" presStyleIdx="17" presStyleCnt="19"/>
      <dgm:spPr/>
    </dgm:pt>
    <dgm:pt modelId="{F2784120-0105-4A3C-A429-04EDEFFF5F27}" type="pres">
      <dgm:prSet presAssocID="{F82468E6-2857-4A81-BDED-854C3480D6D2}" presName="chevronComposite1" presStyleCnt="0"/>
      <dgm:spPr/>
    </dgm:pt>
    <dgm:pt modelId="{BD78C297-02EE-4EBA-A170-4F45F3D6E3E1}" type="pres">
      <dgm:prSet presAssocID="{F82468E6-2857-4A81-BDED-854C3480D6D2}" presName="chevron1" presStyleLbl="sibTrans2D1" presStyleIdx="0" presStyleCnt="3"/>
      <dgm:spPr/>
    </dgm:pt>
    <dgm:pt modelId="{0260BC64-9C08-4A52-A08E-1666872E850F}" type="pres">
      <dgm:prSet presAssocID="{F82468E6-2857-4A81-BDED-854C3480D6D2}" presName="spChevron1" presStyleCnt="0"/>
      <dgm:spPr/>
    </dgm:pt>
    <dgm:pt modelId="{89730723-0B54-4BFA-A3CA-F213ABBDF1ED}" type="pres">
      <dgm:prSet presAssocID="{AFD3DEAE-AAC5-420F-9E0C-F7CD57891052}" presName="middle" presStyleCnt="0"/>
      <dgm:spPr/>
    </dgm:pt>
    <dgm:pt modelId="{FD288E1B-47DF-45DE-8663-86A5C3BDE7FA}" type="pres">
      <dgm:prSet presAssocID="{AFD3DEAE-AAC5-420F-9E0C-F7CD57891052}" presName="parTxMid" presStyleLbl="revTx" presStyleIdx="1" presStyleCnt="3"/>
      <dgm:spPr/>
    </dgm:pt>
    <dgm:pt modelId="{71BD09C3-4955-4873-85CE-8C36A76C38B5}" type="pres">
      <dgm:prSet presAssocID="{AFD3DEAE-AAC5-420F-9E0C-F7CD57891052}" presName="spMid" presStyleCnt="0"/>
      <dgm:spPr/>
    </dgm:pt>
    <dgm:pt modelId="{96456F0C-64E5-4079-A9C5-B80D4E13ABC9}" type="pres">
      <dgm:prSet presAssocID="{5C720117-2960-4D3D-8C72-9A9A2182A91C}" presName="chevronComposite1" presStyleCnt="0"/>
      <dgm:spPr/>
    </dgm:pt>
    <dgm:pt modelId="{61D8F665-B200-4284-B8CE-4FB2D3DC656A}" type="pres">
      <dgm:prSet presAssocID="{5C720117-2960-4D3D-8C72-9A9A2182A91C}" presName="chevron1" presStyleLbl="sibTrans2D1" presStyleIdx="1" presStyleCnt="3"/>
      <dgm:spPr/>
    </dgm:pt>
    <dgm:pt modelId="{78B36E48-BA1B-4579-BFA0-2315DBB035C5}" type="pres">
      <dgm:prSet presAssocID="{5C720117-2960-4D3D-8C72-9A9A2182A91C}" presName="spChevron1" presStyleCnt="0"/>
      <dgm:spPr/>
    </dgm:pt>
    <dgm:pt modelId="{B28F61FB-141B-4B49-BCE5-8EDB7E2C60A4}" type="pres">
      <dgm:prSet presAssocID="{FC45CC18-6625-47F1-93F1-8CE318B1DE3A}" presName="middle" presStyleCnt="0"/>
      <dgm:spPr/>
    </dgm:pt>
    <dgm:pt modelId="{1E457FD6-D920-43B1-9CCC-2FF2EB2C4246}" type="pres">
      <dgm:prSet presAssocID="{FC45CC18-6625-47F1-93F1-8CE318B1DE3A}" presName="parTxMid" presStyleLbl="revTx" presStyleIdx="2" presStyleCnt="3"/>
      <dgm:spPr/>
    </dgm:pt>
    <dgm:pt modelId="{C42185CB-D35F-47CF-BE3C-EC56A6810086}" type="pres">
      <dgm:prSet presAssocID="{FC45CC18-6625-47F1-93F1-8CE318B1DE3A}" presName="spMid" presStyleCnt="0"/>
      <dgm:spPr/>
    </dgm:pt>
    <dgm:pt modelId="{AF9F6C06-E0AC-4DDA-9EE8-B23FF62E6857}" type="pres">
      <dgm:prSet presAssocID="{99F8E166-2AFE-4FAE-9E89-0BC3C63948EE}" presName="chevronComposite1" presStyleCnt="0"/>
      <dgm:spPr/>
    </dgm:pt>
    <dgm:pt modelId="{A4DC2D45-0421-4C68-BE87-C849FDEBE6F7}" type="pres">
      <dgm:prSet presAssocID="{99F8E166-2AFE-4FAE-9E89-0BC3C63948EE}" presName="chevron1" presStyleLbl="sibTrans2D1" presStyleIdx="2" presStyleCnt="3"/>
      <dgm:spPr/>
    </dgm:pt>
    <dgm:pt modelId="{022448C8-493A-4C57-8076-15A9F0070995}" type="pres">
      <dgm:prSet presAssocID="{99F8E166-2AFE-4FAE-9E89-0BC3C63948EE}" presName="spChevron1" presStyleCnt="0"/>
      <dgm:spPr/>
    </dgm:pt>
    <dgm:pt modelId="{1D735365-C22A-4597-9270-FEDEE3480603}" type="pres">
      <dgm:prSet presAssocID="{A553180E-8E8C-4CBC-AAAE-F6E9DD7099A5}" presName="last" presStyleCnt="0"/>
      <dgm:spPr/>
    </dgm:pt>
    <dgm:pt modelId="{A619DC7E-43B2-43E9-B3CC-10FF022E9B35}" type="pres">
      <dgm:prSet presAssocID="{A553180E-8E8C-4CBC-AAAE-F6E9DD7099A5}" presName="circleTx" presStyleLbl="node1" presStyleIdx="18" presStyleCnt="19"/>
      <dgm:spPr/>
    </dgm:pt>
    <dgm:pt modelId="{64E67287-14E7-445B-AB02-F20EAAA055DD}" type="pres">
      <dgm:prSet presAssocID="{A553180E-8E8C-4CBC-AAAE-F6E9DD7099A5}" presName="spN" presStyleCnt="0"/>
      <dgm:spPr/>
    </dgm:pt>
  </dgm:ptLst>
  <dgm:cxnLst>
    <dgm:cxn modelId="{626C0420-CD82-4E30-AA15-27532E750E64}" type="presOf" srcId="{FC45CC18-6625-47F1-93F1-8CE318B1DE3A}" destId="{1E457FD6-D920-43B1-9CCC-2FF2EB2C4246}" srcOrd="0" destOrd="0" presId="urn:microsoft.com/office/officeart/2009/3/layout/RandomtoResultProcess"/>
    <dgm:cxn modelId="{C7F9E729-C29D-4042-AE79-2F714B664D34}" srcId="{5BC71F8E-C6E0-453D-9474-7BC331A8B832}" destId="{FC45CC18-6625-47F1-93F1-8CE318B1DE3A}" srcOrd="2" destOrd="0" parTransId="{1A1E1818-EDEC-4457-A8A3-B40676F95BDD}" sibTransId="{99F8E166-2AFE-4FAE-9E89-0BC3C63948EE}"/>
    <dgm:cxn modelId="{E73ADB2D-9657-4E08-911A-59DD07D63EF0}" srcId="{5BC71F8E-C6E0-453D-9474-7BC331A8B832}" destId="{A553180E-8E8C-4CBC-AAAE-F6E9DD7099A5}" srcOrd="3" destOrd="0" parTransId="{D7E36F2A-6095-44BA-BD79-3761AC5467C2}" sibTransId="{BD5F8F99-5DF5-45A5-B83D-6F63EA6E4FCC}"/>
    <dgm:cxn modelId="{E34DC835-243A-43B9-956B-79084DED181F}" srcId="{5BC71F8E-C6E0-453D-9474-7BC331A8B832}" destId="{6CE9AAF0-4377-45B4-8E66-601DDBCB05FE}" srcOrd="0" destOrd="0" parTransId="{5E778FD7-1E5F-4BDD-AC71-E8B3763BFEB0}" sibTransId="{F82468E6-2857-4A81-BDED-854C3480D6D2}"/>
    <dgm:cxn modelId="{ACA4F263-BF87-48D9-9C33-5BC274B1EE8C}" type="presOf" srcId="{A553180E-8E8C-4CBC-AAAE-F6E9DD7099A5}" destId="{A619DC7E-43B2-43E9-B3CC-10FF022E9B35}" srcOrd="0" destOrd="0" presId="urn:microsoft.com/office/officeart/2009/3/layout/RandomtoResultProcess"/>
    <dgm:cxn modelId="{FBF7196F-898B-4BF0-8578-0E6FE60DAF0A}" type="presOf" srcId="{AFD3DEAE-AAC5-420F-9E0C-F7CD57891052}" destId="{FD288E1B-47DF-45DE-8663-86A5C3BDE7FA}" srcOrd="0" destOrd="0" presId="urn:microsoft.com/office/officeart/2009/3/layout/RandomtoResultProcess"/>
    <dgm:cxn modelId="{84D6149C-5B65-40C8-A2A2-E05760007EB4}" srcId="{5BC71F8E-C6E0-453D-9474-7BC331A8B832}" destId="{AFD3DEAE-AAC5-420F-9E0C-F7CD57891052}" srcOrd="1" destOrd="0" parTransId="{0699DA4A-F6A1-4DCB-9ED8-F497C2B2389D}" sibTransId="{5C720117-2960-4D3D-8C72-9A9A2182A91C}"/>
    <dgm:cxn modelId="{1DC945EE-87A5-4144-B3BF-F4455344642E}" type="presOf" srcId="{5BC71F8E-C6E0-453D-9474-7BC331A8B832}" destId="{EBEEFC20-69E7-4DA4-92EC-B3ECFB680B82}" srcOrd="0" destOrd="0" presId="urn:microsoft.com/office/officeart/2009/3/layout/RandomtoResultProcess"/>
    <dgm:cxn modelId="{F3869AFF-12D4-43AB-897A-D5CD5A94581B}" type="presOf" srcId="{6CE9AAF0-4377-45B4-8E66-601DDBCB05FE}" destId="{91576A1E-BAEC-4036-BBEA-E5D6BDE51024}" srcOrd="0" destOrd="0" presId="urn:microsoft.com/office/officeart/2009/3/layout/RandomtoResultProcess"/>
    <dgm:cxn modelId="{A8773D05-02F0-40B8-ACA7-C71D281B7C94}" type="presParOf" srcId="{EBEEFC20-69E7-4DA4-92EC-B3ECFB680B82}" destId="{D4A11969-8C55-4B9B-85B5-71949DA3C794}" srcOrd="0" destOrd="0" presId="urn:microsoft.com/office/officeart/2009/3/layout/RandomtoResultProcess"/>
    <dgm:cxn modelId="{AEFFE802-A350-4B82-BC8F-D32B67ADDE6A}" type="presParOf" srcId="{D4A11969-8C55-4B9B-85B5-71949DA3C794}" destId="{91576A1E-BAEC-4036-BBEA-E5D6BDE51024}" srcOrd="0" destOrd="0" presId="urn:microsoft.com/office/officeart/2009/3/layout/RandomtoResultProcess"/>
    <dgm:cxn modelId="{8BB8A593-2AD5-4B11-9FAD-188EB5DFE23A}" type="presParOf" srcId="{D4A11969-8C55-4B9B-85B5-71949DA3C794}" destId="{C728D6E5-2CB5-488E-BF77-83B3572F82E9}" srcOrd="1" destOrd="0" presId="urn:microsoft.com/office/officeart/2009/3/layout/RandomtoResultProcess"/>
    <dgm:cxn modelId="{CAAB0086-2E2C-442D-807B-EACEA7C105C5}" type="presParOf" srcId="{D4A11969-8C55-4B9B-85B5-71949DA3C794}" destId="{1F6A1889-9AAE-4CAD-9F95-6BE29DF3500E}" srcOrd="2" destOrd="0" presId="urn:microsoft.com/office/officeart/2009/3/layout/RandomtoResultProcess"/>
    <dgm:cxn modelId="{7FFD3BC8-A7DC-45E7-A8A4-EB7731CAB528}" type="presParOf" srcId="{D4A11969-8C55-4B9B-85B5-71949DA3C794}" destId="{647A7F12-2906-4A89-B5AB-DD6AB98ADE24}" srcOrd="3" destOrd="0" presId="urn:microsoft.com/office/officeart/2009/3/layout/RandomtoResultProcess"/>
    <dgm:cxn modelId="{08D361A5-D0CA-4AB9-B330-94500EE65745}" type="presParOf" srcId="{D4A11969-8C55-4B9B-85B5-71949DA3C794}" destId="{331FC17D-79AB-4E45-A302-96B00E85F3AA}" srcOrd="4" destOrd="0" presId="urn:microsoft.com/office/officeart/2009/3/layout/RandomtoResultProcess"/>
    <dgm:cxn modelId="{844E7A2C-555B-4A29-8334-43EB2CAD470A}" type="presParOf" srcId="{D4A11969-8C55-4B9B-85B5-71949DA3C794}" destId="{B0B4DEEA-45D8-4A3B-A1D6-3F34EE0C3CBB}" srcOrd="5" destOrd="0" presId="urn:microsoft.com/office/officeart/2009/3/layout/RandomtoResultProcess"/>
    <dgm:cxn modelId="{D60E6898-27D4-4D0C-B67B-FFEB317B0869}" type="presParOf" srcId="{D4A11969-8C55-4B9B-85B5-71949DA3C794}" destId="{2D24A560-93EB-4503-92EE-75E420103C31}" srcOrd="6" destOrd="0" presId="urn:microsoft.com/office/officeart/2009/3/layout/RandomtoResultProcess"/>
    <dgm:cxn modelId="{7B0C8AE6-EBEE-4F04-93F3-DBA71D934375}" type="presParOf" srcId="{D4A11969-8C55-4B9B-85B5-71949DA3C794}" destId="{C8AF3581-5F85-47E1-B1D4-674DE72F189C}" srcOrd="7" destOrd="0" presId="urn:microsoft.com/office/officeart/2009/3/layout/RandomtoResultProcess"/>
    <dgm:cxn modelId="{7FA2E6CE-A4CD-4981-8555-200EBCCC8AFA}" type="presParOf" srcId="{D4A11969-8C55-4B9B-85B5-71949DA3C794}" destId="{1CA95645-42E6-41E6-839F-89A3C1C74F34}" srcOrd="8" destOrd="0" presId="urn:microsoft.com/office/officeart/2009/3/layout/RandomtoResultProcess"/>
    <dgm:cxn modelId="{603FE1F8-403D-4F58-8227-46F81FF5E3C0}" type="presParOf" srcId="{D4A11969-8C55-4B9B-85B5-71949DA3C794}" destId="{C95068F6-DDF1-455B-A26E-9D2C0DBCCE01}" srcOrd="9" destOrd="0" presId="urn:microsoft.com/office/officeart/2009/3/layout/RandomtoResultProcess"/>
    <dgm:cxn modelId="{DC1D2877-CAB8-40C1-806F-2E0004A49E69}" type="presParOf" srcId="{D4A11969-8C55-4B9B-85B5-71949DA3C794}" destId="{AF5A15BD-647F-4C4E-9201-028B7B12991A}" srcOrd="10" destOrd="0" presId="urn:microsoft.com/office/officeart/2009/3/layout/RandomtoResultProcess"/>
    <dgm:cxn modelId="{A680761C-E73F-44F0-B786-FB2E7E3730F7}" type="presParOf" srcId="{D4A11969-8C55-4B9B-85B5-71949DA3C794}" destId="{54A2E6E2-0865-46DE-9B6E-488560048FBE}" srcOrd="11" destOrd="0" presId="urn:microsoft.com/office/officeart/2009/3/layout/RandomtoResultProcess"/>
    <dgm:cxn modelId="{FF5ED86A-C8E8-4820-98DB-2660C8C04651}" type="presParOf" srcId="{D4A11969-8C55-4B9B-85B5-71949DA3C794}" destId="{5E5630B7-C78B-4B0C-85C2-D61D960822B0}" srcOrd="12" destOrd="0" presId="urn:microsoft.com/office/officeart/2009/3/layout/RandomtoResultProcess"/>
    <dgm:cxn modelId="{C094193B-1B9C-4858-9A33-6F42D62F0C59}" type="presParOf" srcId="{D4A11969-8C55-4B9B-85B5-71949DA3C794}" destId="{D1B7040D-66CB-4790-B4DA-963D01F6A027}" srcOrd="13" destOrd="0" presId="urn:microsoft.com/office/officeart/2009/3/layout/RandomtoResultProcess"/>
    <dgm:cxn modelId="{05B90177-888D-4150-A096-7D3B0BB1CBCF}" type="presParOf" srcId="{D4A11969-8C55-4B9B-85B5-71949DA3C794}" destId="{85648B70-666E-424D-ACFD-6B844208F29E}" srcOrd="14" destOrd="0" presId="urn:microsoft.com/office/officeart/2009/3/layout/RandomtoResultProcess"/>
    <dgm:cxn modelId="{8C6FAC9A-EB14-4EAB-9BAD-61E0A26A15F8}" type="presParOf" srcId="{D4A11969-8C55-4B9B-85B5-71949DA3C794}" destId="{568C536C-9F64-4DA0-A627-BEAA7CA1EED9}" srcOrd="15" destOrd="0" presId="urn:microsoft.com/office/officeart/2009/3/layout/RandomtoResultProcess"/>
    <dgm:cxn modelId="{48C61156-FF38-4B45-8A63-A867BBCB3FD9}" type="presParOf" srcId="{D4A11969-8C55-4B9B-85B5-71949DA3C794}" destId="{FEE72E31-DFF0-4EC6-8471-61B2547138B4}" srcOrd="16" destOrd="0" presId="urn:microsoft.com/office/officeart/2009/3/layout/RandomtoResultProcess"/>
    <dgm:cxn modelId="{B1B9F6DF-2155-4263-B6EE-E67EEAF1184F}" type="presParOf" srcId="{D4A11969-8C55-4B9B-85B5-71949DA3C794}" destId="{D9D47A33-B5F1-46C1-A141-0803F737AFF0}" srcOrd="17" destOrd="0" presId="urn:microsoft.com/office/officeart/2009/3/layout/RandomtoResultProcess"/>
    <dgm:cxn modelId="{ED7A81F3-58DC-4ADC-9F27-DAE5B5A95D1C}" type="presParOf" srcId="{D4A11969-8C55-4B9B-85B5-71949DA3C794}" destId="{477E2F85-35F8-4212-AF98-C13CABDBEA9B}" srcOrd="18" destOrd="0" presId="urn:microsoft.com/office/officeart/2009/3/layout/RandomtoResultProcess"/>
    <dgm:cxn modelId="{DE5A919C-9F83-4254-83DE-3DC3AB30B50E}" type="presParOf" srcId="{EBEEFC20-69E7-4DA4-92EC-B3ECFB680B82}" destId="{F2784120-0105-4A3C-A429-04EDEFFF5F27}" srcOrd="1" destOrd="0" presId="urn:microsoft.com/office/officeart/2009/3/layout/RandomtoResultProcess"/>
    <dgm:cxn modelId="{6FF706BB-3C21-4779-810C-1589BF63BAED}" type="presParOf" srcId="{F2784120-0105-4A3C-A429-04EDEFFF5F27}" destId="{BD78C297-02EE-4EBA-A170-4F45F3D6E3E1}" srcOrd="0" destOrd="0" presId="urn:microsoft.com/office/officeart/2009/3/layout/RandomtoResultProcess"/>
    <dgm:cxn modelId="{B0E92718-CE13-4BF6-B0C5-EFE9BC0B0F63}" type="presParOf" srcId="{F2784120-0105-4A3C-A429-04EDEFFF5F27}" destId="{0260BC64-9C08-4A52-A08E-1666872E850F}" srcOrd="1" destOrd="0" presId="urn:microsoft.com/office/officeart/2009/3/layout/RandomtoResultProcess"/>
    <dgm:cxn modelId="{6F5DA5FF-E6A6-4829-BA07-A5D1F75E50A9}" type="presParOf" srcId="{EBEEFC20-69E7-4DA4-92EC-B3ECFB680B82}" destId="{89730723-0B54-4BFA-A3CA-F213ABBDF1ED}" srcOrd="2" destOrd="0" presId="urn:microsoft.com/office/officeart/2009/3/layout/RandomtoResultProcess"/>
    <dgm:cxn modelId="{7BB74F33-44A9-44D8-8859-8646ECE7CCF3}" type="presParOf" srcId="{89730723-0B54-4BFA-A3CA-F213ABBDF1ED}" destId="{FD288E1B-47DF-45DE-8663-86A5C3BDE7FA}" srcOrd="0" destOrd="0" presId="urn:microsoft.com/office/officeart/2009/3/layout/RandomtoResultProcess"/>
    <dgm:cxn modelId="{6A487265-C22B-4D75-B13C-D1410DD51184}" type="presParOf" srcId="{89730723-0B54-4BFA-A3CA-F213ABBDF1ED}" destId="{71BD09C3-4955-4873-85CE-8C36A76C38B5}" srcOrd="1" destOrd="0" presId="urn:microsoft.com/office/officeart/2009/3/layout/RandomtoResultProcess"/>
    <dgm:cxn modelId="{0BE41FDC-8A99-4151-8D8E-7A6BF929FC13}" type="presParOf" srcId="{EBEEFC20-69E7-4DA4-92EC-B3ECFB680B82}" destId="{96456F0C-64E5-4079-A9C5-B80D4E13ABC9}" srcOrd="3" destOrd="0" presId="urn:microsoft.com/office/officeart/2009/3/layout/RandomtoResultProcess"/>
    <dgm:cxn modelId="{ADA50D37-6D79-410E-A271-5A86B00DC01A}" type="presParOf" srcId="{96456F0C-64E5-4079-A9C5-B80D4E13ABC9}" destId="{61D8F665-B200-4284-B8CE-4FB2D3DC656A}" srcOrd="0" destOrd="0" presId="urn:microsoft.com/office/officeart/2009/3/layout/RandomtoResultProcess"/>
    <dgm:cxn modelId="{41EB19C2-9ECA-4E08-99E5-99ECA5AACAD1}" type="presParOf" srcId="{96456F0C-64E5-4079-A9C5-B80D4E13ABC9}" destId="{78B36E48-BA1B-4579-BFA0-2315DBB035C5}" srcOrd="1" destOrd="0" presId="urn:microsoft.com/office/officeart/2009/3/layout/RandomtoResultProcess"/>
    <dgm:cxn modelId="{E27CF24D-F09D-463E-A18D-5758B9E1DEF1}" type="presParOf" srcId="{EBEEFC20-69E7-4DA4-92EC-B3ECFB680B82}" destId="{B28F61FB-141B-4B49-BCE5-8EDB7E2C60A4}" srcOrd="4" destOrd="0" presId="urn:microsoft.com/office/officeart/2009/3/layout/RandomtoResultProcess"/>
    <dgm:cxn modelId="{52B0A259-9FEA-4697-A866-4B13E6D10E06}" type="presParOf" srcId="{B28F61FB-141B-4B49-BCE5-8EDB7E2C60A4}" destId="{1E457FD6-D920-43B1-9CCC-2FF2EB2C4246}" srcOrd="0" destOrd="0" presId="urn:microsoft.com/office/officeart/2009/3/layout/RandomtoResultProcess"/>
    <dgm:cxn modelId="{4B7ED5D5-55D6-4CE5-9082-C4321C8AA5E2}" type="presParOf" srcId="{B28F61FB-141B-4B49-BCE5-8EDB7E2C60A4}" destId="{C42185CB-D35F-47CF-BE3C-EC56A6810086}" srcOrd="1" destOrd="0" presId="urn:microsoft.com/office/officeart/2009/3/layout/RandomtoResultProcess"/>
    <dgm:cxn modelId="{725790C1-96BC-4DB4-B833-B496932BCDF0}" type="presParOf" srcId="{EBEEFC20-69E7-4DA4-92EC-B3ECFB680B82}" destId="{AF9F6C06-E0AC-4DDA-9EE8-B23FF62E6857}" srcOrd="5" destOrd="0" presId="urn:microsoft.com/office/officeart/2009/3/layout/RandomtoResultProcess"/>
    <dgm:cxn modelId="{F0BD8565-70AC-4CF8-BB32-ECC9CB661626}" type="presParOf" srcId="{AF9F6C06-E0AC-4DDA-9EE8-B23FF62E6857}" destId="{A4DC2D45-0421-4C68-BE87-C849FDEBE6F7}" srcOrd="0" destOrd="0" presId="urn:microsoft.com/office/officeart/2009/3/layout/RandomtoResultProcess"/>
    <dgm:cxn modelId="{2C071350-63FD-4B21-B40A-8587BC90FC61}" type="presParOf" srcId="{AF9F6C06-E0AC-4DDA-9EE8-B23FF62E6857}" destId="{022448C8-493A-4C57-8076-15A9F0070995}" srcOrd="1" destOrd="0" presId="urn:microsoft.com/office/officeart/2009/3/layout/RandomtoResultProcess"/>
    <dgm:cxn modelId="{82BD24E3-F92F-43D0-94B2-37D76BA62015}" type="presParOf" srcId="{EBEEFC20-69E7-4DA4-92EC-B3ECFB680B82}" destId="{1D735365-C22A-4597-9270-FEDEE3480603}" srcOrd="6" destOrd="0" presId="urn:microsoft.com/office/officeart/2009/3/layout/RandomtoResultProcess"/>
    <dgm:cxn modelId="{8293C269-88A2-484B-9608-0F93C27344F1}" type="presParOf" srcId="{1D735365-C22A-4597-9270-FEDEE3480603}" destId="{A619DC7E-43B2-43E9-B3CC-10FF022E9B35}" srcOrd="0" destOrd="0" presId="urn:microsoft.com/office/officeart/2009/3/layout/RandomtoResultProcess"/>
    <dgm:cxn modelId="{BF16C9EB-6AD9-4B41-9478-5F73869CBF7B}" type="presParOf" srcId="{1D735365-C22A-4597-9270-FEDEE3480603}" destId="{64E67287-14E7-445B-AB02-F20EAAA055DD}" srcOrd="1" destOrd="0" presId="urn:microsoft.com/office/officeart/2009/3/layout/RandomtoResultProcess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EC31353A-7095-472C-AC9C-6E35784719DF}" type="doc">
      <dgm:prSet loTypeId="urn:microsoft.com/office/officeart/2009/3/layout/StepUpProcess" loCatId="process" qsTypeId="urn:microsoft.com/office/officeart/2005/8/quickstyle/simple4" qsCatId="simple" csTypeId="urn:microsoft.com/office/officeart/2005/8/colors/colorful5" csCatId="colorful" phldr="1"/>
      <dgm:spPr/>
      <dgm:t>
        <a:bodyPr/>
        <a:lstStyle/>
        <a:p>
          <a:endParaRPr lang="es-ES"/>
        </a:p>
      </dgm:t>
    </dgm:pt>
    <dgm:pt modelId="{5D560035-38B7-4E78-BDA9-EDE27F5E3027}">
      <dgm:prSet phldrT="[Texto]" custT="1"/>
      <dgm:spPr/>
      <dgm:t>
        <a:bodyPr/>
        <a:lstStyle/>
        <a:p>
          <a:r>
            <a:rPr lang="es-ES" sz="1400" dirty="0"/>
            <a:t>Con o sin grado de jerarquía</a:t>
          </a:r>
        </a:p>
      </dgm:t>
    </dgm:pt>
    <dgm:pt modelId="{85211A56-F0C2-4AD5-B1C5-13E3CB1A22ED}" type="parTrans" cxnId="{DCEA85B5-880C-485B-8691-5FB591CBCDA6}">
      <dgm:prSet/>
      <dgm:spPr/>
      <dgm:t>
        <a:bodyPr/>
        <a:lstStyle/>
        <a:p>
          <a:endParaRPr lang="es-ES" sz="1400"/>
        </a:p>
      </dgm:t>
    </dgm:pt>
    <dgm:pt modelId="{3CEA4809-E324-4A02-A96F-1D0367FACCE4}" type="sibTrans" cxnId="{DCEA85B5-880C-485B-8691-5FB591CBCDA6}">
      <dgm:prSet/>
      <dgm:spPr/>
      <dgm:t>
        <a:bodyPr/>
        <a:lstStyle/>
        <a:p>
          <a:endParaRPr lang="es-ES" sz="1400"/>
        </a:p>
      </dgm:t>
    </dgm:pt>
    <dgm:pt modelId="{7F2E6164-1439-43C4-BEC9-032195D5F689}">
      <dgm:prSet phldrT="[Texto]" custT="1"/>
      <dgm:spPr/>
      <dgm:t>
        <a:bodyPr/>
        <a:lstStyle/>
        <a:p>
          <a:r>
            <a:rPr lang="es-ES" sz="1400" dirty="0"/>
            <a:t>Durante o fuera de la jornada</a:t>
          </a:r>
        </a:p>
      </dgm:t>
    </dgm:pt>
    <dgm:pt modelId="{AD56A7AD-6C79-4FD7-BDD1-5D63E077C381}" type="parTrans" cxnId="{FD1505A5-8711-4E8D-A600-ADD2634B68C1}">
      <dgm:prSet/>
      <dgm:spPr/>
      <dgm:t>
        <a:bodyPr/>
        <a:lstStyle/>
        <a:p>
          <a:endParaRPr lang="es-ES" sz="1400"/>
        </a:p>
      </dgm:t>
    </dgm:pt>
    <dgm:pt modelId="{7396F3E5-10C8-404F-9FBB-C613A033EDF2}" type="sibTrans" cxnId="{FD1505A5-8711-4E8D-A600-ADD2634B68C1}">
      <dgm:prSet/>
      <dgm:spPr/>
      <dgm:t>
        <a:bodyPr/>
        <a:lstStyle/>
        <a:p>
          <a:endParaRPr lang="es-ES" sz="1400"/>
        </a:p>
      </dgm:t>
    </dgm:pt>
    <dgm:pt modelId="{8E48E03B-1D74-4887-86DA-A749C1D9EA68}">
      <dgm:prSet phldrT="[Texto]" custT="1"/>
      <dgm:spPr/>
      <dgm:t>
        <a:bodyPr/>
        <a:lstStyle/>
        <a:p>
          <a:r>
            <a:rPr lang="es-ES" sz="1400" dirty="0"/>
            <a:t>Dentro o fuera del lugar del trabajo</a:t>
          </a:r>
        </a:p>
      </dgm:t>
    </dgm:pt>
    <dgm:pt modelId="{9607A229-A2BB-4EAE-B9F1-397FB6D83920}" type="parTrans" cxnId="{69574F5F-2E7E-4D4F-AD11-E76FB4EA9745}">
      <dgm:prSet/>
      <dgm:spPr/>
      <dgm:t>
        <a:bodyPr/>
        <a:lstStyle/>
        <a:p>
          <a:endParaRPr lang="es-ES" sz="1400"/>
        </a:p>
      </dgm:t>
    </dgm:pt>
    <dgm:pt modelId="{9463BE50-859D-46DD-BEF1-EF8BD2D8C1C1}" type="sibTrans" cxnId="{69574F5F-2E7E-4D4F-AD11-E76FB4EA9745}">
      <dgm:prSet/>
      <dgm:spPr/>
      <dgm:t>
        <a:bodyPr/>
        <a:lstStyle/>
        <a:p>
          <a:endParaRPr lang="es-ES" sz="1400"/>
        </a:p>
      </dgm:t>
    </dgm:pt>
    <dgm:pt modelId="{0F41DB8F-2CF3-4698-B917-E63AFAF325C2}">
      <dgm:prSet phldrT="[Texto]" custT="1"/>
      <dgm:spPr/>
      <dgm:t>
        <a:bodyPr/>
        <a:lstStyle/>
        <a:p>
          <a:r>
            <a:rPr lang="es-ES" sz="1400" dirty="0"/>
            <a:t>Fuera o en ambientes formativos</a:t>
          </a:r>
        </a:p>
      </dgm:t>
    </dgm:pt>
    <dgm:pt modelId="{439A08E5-3DFE-451C-97AE-EE072BFACF90}" type="parTrans" cxnId="{741D7CD8-EBBB-45E7-953A-B85C00BADE87}">
      <dgm:prSet/>
      <dgm:spPr/>
      <dgm:t>
        <a:bodyPr/>
        <a:lstStyle/>
        <a:p>
          <a:endParaRPr lang="es-ES" sz="1400"/>
        </a:p>
      </dgm:t>
    </dgm:pt>
    <dgm:pt modelId="{CB69DF61-6904-4F2E-A2B9-702023936722}" type="sibTrans" cxnId="{741D7CD8-EBBB-45E7-953A-B85C00BADE87}">
      <dgm:prSet/>
      <dgm:spPr/>
      <dgm:t>
        <a:bodyPr/>
        <a:lstStyle/>
        <a:p>
          <a:endParaRPr lang="es-ES" sz="1400"/>
        </a:p>
      </dgm:t>
    </dgm:pt>
    <dgm:pt modelId="{0C078333-0DA3-42E8-84E1-82D79137E58D}">
      <dgm:prSet phldrT="[Texto]" custT="1"/>
      <dgm:spPr/>
      <dgm:t>
        <a:bodyPr/>
        <a:lstStyle/>
        <a:p>
          <a:r>
            <a:rPr lang="es-ES" sz="1400" dirty="0"/>
            <a:t>Presencial o virtual </a:t>
          </a:r>
        </a:p>
      </dgm:t>
    </dgm:pt>
    <dgm:pt modelId="{C9293BF9-F684-42E2-AAB7-3E605CE016CC}" type="parTrans" cxnId="{1600E915-F4BE-4BEC-A880-21A44B72E1B4}">
      <dgm:prSet/>
      <dgm:spPr/>
      <dgm:t>
        <a:bodyPr/>
        <a:lstStyle/>
        <a:p>
          <a:endParaRPr lang="es-ES" sz="1400"/>
        </a:p>
      </dgm:t>
    </dgm:pt>
    <dgm:pt modelId="{3C5B1F2E-2671-40BC-9AD1-155B9DB318B9}" type="sibTrans" cxnId="{1600E915-F4BE-4BEC-A880-21A44B72E1B4}">
      <dgm:prSet/>
      <dgm:spPr/>
      <dgm:t>
        <a:bodyPr/>
        <a:lstStyle/>
        <a:p>
          <a:endParaRPr lang="es-ES" sz="1400"/>
        </a:p>
      </dgm:t>
    </dgm:pt>
    <dgm:pt modelId="{0A84DB3E-1597-43B0-BC97-7B584504D9DD}" type="pres">
      <dgm:prSet presAssocID="{EC31353A-7095-472C-AC9C-6E35784719DF}" presName="rootnode" presStyleCnt="0">
        <dgm:presLayoutVars>
          <dgm:chMax/>
          <dgm:chPref/>
          <dgm:dir/>
          <dgm:animLvl val="lvl"/>
        </dgm:presLayoutVars>
      </dgm:prSet>
      <dgm:spPr/>
    </dgm:pt>
    <dgm:pt modelId="{A6B4824B-EE0F-4B07-A2C3-D6872CE4057A}" type="pres">
      <dgm:prSet presAssocID="{5D560035-38B7-4E78-BDA9-EDE27F5E3027}" presName="composite" presStyleCnt="0"/>
      <dgm:spPr/>
    </dgm:pt>
    <dgm:pt modelId="{10398985-9487-4F96-A07E-497075BA683D}" type="pres">
      <dgm:prSet presAssocID="{5D560035-38B7-4E78-BDA9-EDE27F5E3027}" presName="LShape" presStyleLbl="alignNode1" presStyleIdx="0" presStyleCnt="9"/>
      <dgm:spPr/>
    </dgm:pt>
    <dgm:pt modelId="{077F4109-7C2C-475D-819C-2BAD4C44E41C}" type="pres">
      <dgm:prSet presAssocID="{5D560035-38B7-4E78-BDA9-EDE27F5E3027}" presName="ParentText" presStyleLbl="revTx" presStyleIdx="0" presStyleCnt="5">
        <dgm:presLayoutVars>
          <dgm:chMax val="0"/>
          <dgm:chPref val="0"/>
          <dgm:bulletEnabled val="1"/>
        </dgm:presLayoutVars>
      </dgm:prSet>
      <dgm:spPr/>
    </dgm:pt>
    <dgm:pt modelId="{0A05A1EC-5AB3-4911-871D-25FF4E8604F6}" type="pres">
      <dgm:prSet presAssocID="{5D560035-38B7-4E78-BDA9-EDE27F5E3027}" presName="Triangle" presStyleLbl="alignNode1" presStyleIdx="1" presStyleCnt="9"/>
      <dgm:spPr/>
    </dgm:pt>
    <dgm:pt modelId="{B28461FD-3C61-4A12-920B-A5BCAAF10DA3}" type="pres">
      <dgm:prSet presAssocID="{3CEA4809-E324-4A02-A96F-1D0367FACCE4}" presName="sibTrans" presStyleCnt="0"/>
      <dgm:spPr/>
    </dgm:pt>
    <dgm:pt modelId="{E4B3C568-C42A-46D5-8E90-58F48996A2DA}" type="pres">
      <dgm:prSet presAssocID="{3CEA4809-E324-4A02-A96F-1D0367FACCE4}" presName="space" presStyleCnt="0"/>
      <dgm:spPr/>
    </dgm:pt>
    <dgm:pt modelId="{8BACB150-6FBE-4C1C-8F0B-41621684E78E}" type="pres">
      <dgm:prSet presAssocID="{7F2E6164-1439-43C4-BEC9-032195D5F689}" presName="composite" presStyleCnt="0"/>
      <dgm:spPr/>
    </dgm:pt>
    <dgm:pt modelId="{E406657F-D37F-4B83-9702-BBD7B6800AD9}" type="pres">
      <dgm:prSet presAssocID="{7F2E6164-1439-43C4-BEC9-032195D5F689}" presName="LShape" presStyleLbl="alignNode1" presStyleIdx="2" presStyleCnt="9"/>
      <dgm:spPr/>
    </dgm:pt>
    <dgm:pt modelId="{F5C066A9-84A8-42E6-8B6C-8D7DF05C6EC5}" type="pres">
      <dgm:prSet presAssocID="{7F2E6164-1439-43C4-BEC9-032195D5F689}" presName="ParentText" presStyleLbl="revTx" presStyleIdx="1" presStyleCnt="5">
        <dgm:presLayoutVars>
          <dgm:chMax val="0"/>
          <dgm:chPref val="0"/>
          <dgm:bulletEnabled val="1"/>
        </dgm:presLayoutVars>
      </dgm:prSet>
      <dgm:spPr/>
    </dgm:pt>
    <dgm:pt modelId="{DFCCBCAA-EEC1-4B08-8ECD-66417D3E272B}" type="pres">
      <dgm:prSet presAssocID="{7F2E6164-1439-43C4-BEC9-032195D5F689}" presName="Triangle" presStyleLbl="alignNode1" presStyleIdx="3" presStyleCnt="9"/>
      <dgm:spPr/>
    </dgm:pt>
    <dgm:pt modelId="{CA39B052-A87A-4737-917C-AF2DC2CEB28A}" type="pres">
      <dgm:prSet presAssocID="{7396F3E5-10C8-404F-9FBB-C613A033EDF2}" presName="sibTrans" presStyleCnt="0"/>
      <dgm:spPr/>
    </dgm:pt>
    <dgm:pt modelId="{9F638867-A1D2-46FD-B6E4-60E0B2D81BED}" type="pres">
      <dgm:prSet presAssocID="{7396F3E5-10C8-404F-9FBB-C613A033EDF2}" presName="space" presStyleCnt="0"/>
      <dgm:spPr/>
    </dgm:pt>
    <dgm:pt modelId="{1A3E2D21-03B5-429A-8F40-84160500737E}" type="pres">
      <dgm:prSet presAssocID="{8E48E03B-1D74-4887-86DA-A749C1D9EA68}" presName="composite" presStyleCnt="0"/>
      <dgm:spPr/>
    </dgm:pt>
    <dgm:pt modelId="{D06E59AE-B0AA-4A4F-98EB-94BB99A0A3E2}" type="pres">
      <dgm:prSet presAssocID="{8E48E03B-1D74-4887-86DA-A749C1D9EA68}" presName="LShape" presStyleLbl="alignNode1" presStyleIdx="4" presStyleCnt="9"/>
      <dgm:spPr/>
    </dgm:pt>
    <dgm:pt modelId="{74B0C592-64D7-46A5-A5C5-5F34793B3D1A}" type="pres">
      <dgm:prSet presAssocID="{8E48E03B-1D74-4887-86DA-A749C1D9EA68}" presName="ParentText" presStyleLbl="revTx" presStyleIdx="2" presStyleCnt="5">
        <dgm:presLayoutVars>
          <dgm:chMax val="0"/>
          <dgm:chPref val="0"/>
          <dgm:bulletEnabled val="1"/>
        </dgm:presLayoutVars>
      </dgm:prSet>
      <dgm:spPr/>
    </dgm:pt>
    <dgm:pt modelId="{E524A4A3-B812-432D-9AE2-4C5138504B9F}" type="pres">
      <dgm:prSet presAssocID="{8E48E03B-1D74-4887-86DA-A749C1D9EA68}" presName="Triangle" presStyleLbl="alignNode1" presStyleIdx="5" presStyleCnt="9"/>
      <dgm:spPr/>
    </dgm:pt>
    <dgm:pt modelId="{F93D61D2-DE2D-42C3-959C-11872643071C}" type="pres">
      <dgm:prSet presAssocID="{9463BE50-859D-46DD-BEF1-EF8BD2D8C1C1}" presName="sibTrans" presStyleCnt="0"/>
      <dgm:spPr/>
    </dgm:pt>
    <dgm:pt modelId="{2C3FBD39-DFAF-4DF1-925A-67E4AAE82396}" type="pres">
      <dgm:prSet presAssocID="{9463BE50-859D-46DD-BEF1-EF8BD2D8C1C1}" presName="space" presStyleCnt="0"/>
      <dgm:spPr/>
    </dgm:pt>
    <dgm:pt modelId="{C9334F75-0A10-48BD-8D91-C9E5F991B3C7}" type="pres">
      <dgm:prSet presAssocID="{0F41DB8F-2CF3-4698-B917-E63AFAF325C2}" presName="composite" presStyleCnt="0"/>
      <dgm:spPr/>
    </dgm:pt>
    <dgm:pt modelId="{106861F7-71B5-4500-A81F-E1C5BCE781FE}" type="pres">
      <dgm:prSet presAssocID="{0F41DB8F-2CF3-4698-B917-E63AFAF325C2}" presName="LShape" presStyleLbl="alignNode1" presStyleIdx="6" presStyleCnt="9"/>
      <dgm:spPr/>
    </dgm:pt>
    <dgm:pt modelId="{EC7195E5-23FA-4B87-8609-51E9A39ADF64}" type="pres">
      <dgm:prSet presAssocID="{0F41DB8F-2CF3-4698-B917-E63AFAF325C2}" presName="ParentText" presStyleLbl="revTx" presStyleIdx="3" presStyleCnt="5">
        <dgm:presLayoutVars>
          <dgm:chMax val="0"/>
          <dgm:chPref val="0"/>
          <dgm:bulletEnabled val="1"/>
        </dgm:presLayoutVars>
      </dgm:prSet>
      <dgm:spPr/>
    </dgm:pt>
    <dgm:pt modelId="{D640F514-ACAA-4812-AEE7-43121F443635}" type="pres">
      <dgm:prSet presAssocID="{0F41DB8F-2CF3-4698-B917-E63AFAF325C2}" presName="Triangle" presStyleLbl="alignNode1" presStyleIdx="7" presStyleCnt="9"/>
      <dgm:spPr/>
    </dgm:pt>
    <dgm:pt modelId="{59F2CBF5-ADAD-4509-B980-A07477C1D8E4}" type="pres">
      <dgm:prSet presAssocID="{CB69DF61-6904-4F2E-A2B9-702023936722}" presName="sibTrans" presStyleCnt="0"/>
      <dgm:spPr/>
    </dgm:pt>
    <dgm:pt modelId="{2C2FCE09-98C0-418E-B58C-6636438CF7F9}" type="pres">
      <dgm:prSet presAssocID="{CB69DF61-6904-4F2E-A2B9-702023936722}" presName="space" presStyleCnt="0"/>
      <dgm:spPr/>
    </dgm:pt>
    <dgm:pt modelId="{B7B05AC4-5FC0-47B0-8C25-CF46503EE9BF}" type="pres">
      <dgm:prSet presAssocID="{0C078333-0DA3-42E8-84E1-82D79137E58D}" presName="composite" presStyleCnt="0"/>
      <dgm:spPr/>
    </dgm:pt>
    <dgm:pt modelId="{F8BE03E6-6E03-4E76-9C5A-0AFCA7A4FBB3}" type="pres">
      <dgm:prSet presAssocID="{0C078333-0DA3-42E8-84E1-82D79137E58D}" presName="LShape" presStyleLbl="alignNode1" presStyleIdx="8" presStyleCnt="9"/>
      <dgm:spPr/>
    </dgm:pt>
    <dgm:pt modelId="{14ACDA8A-E84C-4499-BA17-545FEDD5F7C5}" type="pres">
      <dgm:prSet presAssocID="{0C078333-0DA3-42E8-84E1-82D79137E58D}" presName="ParentText" presStyleLbl="revTx" presStyleIdx="4" presStyleCnt="5">
        <dgm:presLayoutVars>
          <dgm:chMax val="0"/>
          <dgm:chPref val="0"/>
          <dgm:bulletEnabled val="1"/>
        </dgm:presLayoutVars>
      </dgm:prSet>
      <dgm:spPr/>
    </dgm:pt>
  </dgm:ptLst>
  <dgm:cxnLst>
    <dgm:cxn modelId="{1600E915-F4BE-4BEC-A880-21A44B72E1B4}" srcId="{EC31353A-7095-472C-AC9C-6E35784719DF}" destId="{0C078333-0DA3-42E8-84E1-82D79137E58D}" srcOrd="4" destOrd="0" parTransId="{C9293BF9-F684-42E2-AAB7-3E605CE016CC}" sibTransId="{3C5B1F2E-2671-40BC-9AD1-155B9DB318B9}"/>
    <dgm:cxn modelId="{69574F5F-2E7E-4D4F-AD11-E76FB4EA9745}" srcId="{EC31353A-7095-472C-AC9C-6E35784719DF}" destId="{8E48E03B-1D74-4887-86DA-A749C1D9EA68}" srcOrd="2" destOrd="0" parTransId="{9607A229-A2BB-4EAE-B9F1-397FB6D83920}" sibTransId="{9463BE50-859D-46DD-BEF1-EF8BD2D8C1C1}"/>
    <dgm:cxn modelId="{A7138561-4327-44A3-9B2F-86004872F797}" type="presOf" srcId="{7F2E6164-1439-43C4-BEC9-032195D5F689}" destId="{F5C066A9-84A8-42E6-8B6C-8D7DF05C6EC5}" srcOrd="0" destOrd="0" presId="urn:microsoft.com/office/officeart/2009/3/layout/StepUpProcess"/>
    <dgm:cxn modelId="{6976D44F-E2DC-4B86-BA74-0F3BEFD908F6}" type="presOf" srcId="{8E48E03B-1D74-4887-86DA-A749C1D9EA68}" destId="{74B0C592-64D7-46A5-A5C5-5F34793B3D1A}" srcOrd="0" destOrd="0" presId="urn:microsoft.com/office/officeart/2009/3/layout/StepUpProcess"/>
    <dgm:cxn modelId="{FD1505A5-8711-4E8D-A600-ADD2634B68C1}" srcId="{EC31353A-7095-472C-AC9C-6E35784719DF}" destId="{7F2E6164-1439-43C4-BEC9-032195D5F689}" srcOrd="1" destOrd="0" parTransId="{AD56A7AD-6C79-4FD7-BDD1-5D63E077C381}" sibTransId="{7396F3E5-10C8-404F-9FBB-C613A033EDF2}"/>
    <dgm:cxn modelId="{2C4BC4B4-993B-449B-BF75-466F65B36990}" type="presOf" srcId="{EC31353A-7095-472C-AC9C-6E35784719DF}" destId="{0A84DB3E-1597-43B0-BC97-7B584504D9DD}" srcOrd="0" destOrd="0" presId="urn:microsoft.com/office/officeart/2009/3/layout/StepUpProcess"/>
    <dgm:cxn modelId="{DCEA85B5-880C-485B-8691-5FB591CBCDA6}" srcId="{EC31353A-7095-472C-AC9C-6E35784719DF}" destId="{5D560035-38B7-4E78-BDA9-EDE27F5E3027}" srcOrd="0" destOrd="0" parTransId="{85211A56-F0C2-4AD5-B1C5-13E3CB1A22ED}" sibTransId="{3CEA4809-E324-4A02-A96F-1D0367FACCE4}"/>
    <dgm:cxn modelId="{FD0AC1BC-0E84-4AC7-9557-0D5726BC7067}" type="presOf" srcId="{5D560035-38B7-4E78-BDA9-EDE27F5E3027}" destId="{077F4109-7C2C-475D-819C-2BAD4C44E41C}" srcOrd="0" destOrd="0" presId="urn:microsoft.com/office/officeart/2009/3/layout/StepUpProcess"/>
    <dgm:cxn modelId="{074D2FD0-4B38-4A3C-81CB-66A8A2093D5E}" type="presOf" srcId="{0F41DB8F-2CF3-4698-B917-E63AFAF325C2}" destId="{EC7195E5-23FA-4B87-8609-51E9A39ADF64}" srcOrd="0" destOrd="0" presId="urn:microsoft.com/office/officeart/2009/3/layout/StepUpProcess"/>
    <dgm:cxn modelId="{1E35E1D4-8359-4F05-B383-ED9822ABB54A}" type="presOf" srcId="{0C078333-0DA3-42E8-84E1-82D79137E58D}" destId="{14ACDA8A-E84C-4499-BA17-545FEDD5F7C5}" srcOrd="0" destOrd="0" presId="urn:microsoft.com/office/officeart/2009/3/layout/StepUpProcess"/>
    <dgm:cxn modelId="{741D7CD8-EBBB-45E7-953A-B85C00BADE87}" srcId="{EC31353A-7095-472C-AC9C-6E35784719DF}" destId="{0F41DB8F-2CF3-4698-B917-E63AFAF325C2}" srcOrd="3" destOrd="0" parTransId="{439A08E5-3DFE-451C-97AE-EE072BFACF90}" sibTransId="{CB69DF61-6904-4F2E-A2B9-702023936722}"/>
    <dgm:cxn modelId="{19725FF0-9DEF-4A95-867C-55249BADBBD0}" type="presParOf" srcId="{0A84DB3E-1597-43B0-BC97-7B584504D9DD}" destId="{A6B4824B-EE0F-4B07-A2C3-D6872CE4057A}" srcOrd="0" destOrd="0" presId="urn:microsoft.com/office/officeart/2009/3/layout/StepUpProcess"/>
    <dgm:cxn modelId="{7449517C-CEE5-4D40-BB80-967298CF88FC}" type="presParOf" srcId="{A6B4824B-EE0F-4B07-A2C3-D6872CE4057A}" destId="{10398985-9487-4F96-A07E-497075BA683D}" srcOrd="0" destOrd="0" presId="urn:microsoft.com/office/officeart/2009/3/layout/StepUpProcess"/>
    <dgm:cxn modelId="{A8EEE9A9-8529-496D-A101-8DE0F156279A}" type="presParOf" srcId="{A6B4824B-EE0F-4B07-A2C3-D6872CE4057A}" destId="{077F4109-7C2C-475D-819C-2BAD4C44E41C}" srcOrd="1" destOrd="0" presId="urn:microsoft.com/office/officeart/2009/3/layout/StepUpProcess"/>
    <dgm:cxn modelId="{0012D75E-28D7-48D6-8941-B3047230244F}" type="presParOf" srcId="{A6B4824B-EE0F-4B07-A2C3-D6872CE4057A}" destId="{0A05A1EC-5AB3-4911-871D-25FF4E8604F6}" srcOrd="2" destOrd="0" presId="urn:microsoft.com/office/officeart/2009/3/layout/StepUpProcess"/>
    <dgm:cxn modelId="{0739BA68-93B6-49C3-BF5D-F733B4C6F414}" type="presParOf" srcId="{0A84DB3E-1597-43B0-BC97-7B584504D9DD}" destId="{B28461FD-3C61-4A12-920B-A5BCAAF10DA3}" srcOrd="1" destOrd="0" presId="urn:microsoft.com/office/officeart/2009/3/layout/StepUpProcess"/>
    <dgm:cxn modelId="{7E87B6A6-38C5-4746-9FCD-99601955C888}" type="presParOf" srcId="{B28461FD-3C61-4A12-920B-A5BCAAF10DA3}" destId="{E4B3C568-C42A-46D5-8E90-58F48996A2DA}" srcOrd="0" destOrd="0" presId="urn:microsoft.com/office/officeart/2009/3/layout/StepUpProcess"/>
    <dgm:cxn modelId="{E24F36C2-D979-4945-B6E7-D090126BC01C}" type="presParOf" srcId="{0A84DB3E-1597-43B0-BC97-7B584504D9DD}" destId="{8BACB150-6FBE-4C1C-8F0B-41621684E78E}" srcOrd="2" destOrd="0" presId="urn:microsoft.com/office/officeart/2009/3/layout/StepUpProcess"/>
    <dgm:cxn modelId="{8FD56E2B-18B9-4075-A209-0AABFF585C10}" type="presParOf" srcId="{8BACB150-6FBE-4C1C-8F0B-41621684E78E}" destId="{E406657F-D37F-4B83-9702-BBD7B6800AD9}" srcOrd="0" destOrd="0" presId="urn:microsoft.com/office/officeart/2009/3/layout/StepUpProcess"/>
    <dgm:cxn modelId="{1CDFE9F0-C42F-4B0E-9C81-BACB794AA687}" type="presParOf" srcId="{8BACB150-6FBE-4C1C-8F0B-41621684E78E}" destId="{F5C066A9-84A8-42E6-8B6C-8D7DF05C6EC5}" srcOrd="1" destOrd="0" presId="urn:microsoft.com/office/officeart/2009/3/layout/StepUpProcess"/>
    <dgm:cxn modelId="{B7C1EF7C-41B2-4992-B320-7F70AFB5A809}" type="presParOf" srcId="{8BACB150-6FBE-4C1C-8F0B-41621684E78E}" destId="{DFCCBCAA-EEC1-4B08-8ECD-66417D3E272B}" srcOrd="2" destOrd="0" presId="urn:microsoft.com/office/officeart/2009/3/layout/StepUpProcess"/>
    <dgm:cxn modelId="{4699EA95-E496-4137-BF55-03F47A5417EF}" type="presParOf" srcId="{0A84DB3E-1597-43B0-BC97-7B584504D9DD}" destId="{CA39B052-A87A-4737-917C-AF2DC2CEB28A}" srcOrd="3" destOrd="0" presId="urn:microsoft.com/office/officeart/2009/3/layout/StepUpProcess"/>
    <dgm:cxn modelId="{1649AC4D-60CB-4103-A31C-15B7C7FB607C}" type="presParOf" srcId="{CA39B052-A87A-4737-917C-AF2DC2CEB28A}" destId="{9F638867-A1D2-46FD-B6E4-60E0B2D81BED}" srcOrd="0" destOrd="0" presId="urn:microsoft.com/office/officeart/2009/3/layout/StepUpProcess"/>
    <dgm:cxn modelId="{53ACE1DC-D9AC-4B44-B854-781AF35AD1D1}" type="presParOf" srcId="{0A84DB3E-1597-43B0-BC97-7B584504D9DD}" destId="{1A3E2D21-03B5-429A-8F40-84160500737E}" srcOrd="4" destOrd="0" presId="urn:microsoft.com/office/officeart/2009/3/layout/StepUpProcess"/>
    <dgm:cxn modelId="{ADD0D6D3-1ADB-4290-9BB3-6655D17519FE}" type="presParOf" srcId="{1A3E2D21-03B5-429A-8F40-84160500737E}" destId="{D06E59AE-B0AA-4A4F-98EB-94BB99A0A3E2}" srcOrd="0" destOrd="0" presId="urn:microsoft.com/office/officeart/2009/3/layout/StepUpProcess"/>
    <dgm:cxn modelId="{B151C891-0960-48F4-9D8A-EE94DE10E91C}" type="presParOf" srcId="{1A3E2D21-03B5-429A-8F40-84160500737E}" destId="{74B0C592-64D7-46A5-A5C5-5F34793B3D1A}" srcOrd="1" destOrd="0" presId="urn:microsoft.com/office/officeart/2009/3/layout/StepUpProcess"/>
    <dgm:cxn modelId="{84EAF4CE-97B2-4CFD-AA5C-E3417AC628E2}" type="presParOf" srcId="{1A3E2D21-03B5-429A-8F40-84160500737E}" destId="{E524A4A3-B812-432D-9AE2-4C5138504B9F}" srcOrd="2" destOrd="0" presId="urn:microsoft.com/office/officeart/2009/3/layout/StepUpProcess"/>
    <dgm:cxn modelId="{91F0E034-887C-4FE3-A819-564C60A7C731}" type="presParOf" srcId="{0A84DB3E-1597-43B0-BC97-7B584504D9DD}" destId="{F93D61D2-DE2D-42C3-959C-11872643071C}" srcOrd="5" destOrd="0" presId="urn:microsoft.com/office/officeart/2009/3/layout/StepUpProcess"/>
    <dgm:cxn modelId="{0599BB23-A9B7-4688-97A6-562C312D8FDE}" type="presParOf" srcId="{F93D61D2-DE2D-42C3-959C-11872643071C}" destId="{2C3FBD39-DFAF-4DF1-925A-67E4AAE82396}" srcOrd="0" destOrd="0" presId="urn:microsoft.com/office/officeart/2009/3/layout/StepUpProcess"/>
    <dgm:cxn modelId="{67AB729F-713E-4EBA-BF1C-E76C80F993E7}" type="presParOf" srcId="{0A84DB3E-1597-43B0-BC97-7B584504D9DD}" destId="{C9334F75-0A10-48BD-8D91-C9E5F991B3C7}" srcOrd="6" destOrd="0" presId="urn:microsoft.com/office/officeart/2009/3/layout/StepUpProcess"/>
    <dgm:cxn modelId="{8B42BAB9-4CB7-43AF-8F38-8A5550AA1DBB}" type="presParOf" srcId="{C9334F75-0A10-48BD-8D91-C9E5F991B3C7}" destId="{106861F7-71B5-4500-A81F-E1C5BCE781FE}" srcOrd="0" destOrd="0" presId="urn:microsoft.com/office/officeart/2009/3/layout/StepUpProcess"/>
    <dgm:cxn modelId="{232ACAD4-3260-4E24-8085-33AF2DA89254}" type="presParOf" srcId="{C9334F75-0A10-48BD-8D91-C9E5F991B3C7}" destId="{EC7195E5-23FA-4B87-8609-51E9A39ADF64}" srcOrd="1" destOrd="0" presId="urn:microsoft.com/office/officeart/2009/3/layout/StepUpProcess"/>
    <dgm:cxn modelId="{02971C1A-2075-491A-B141-D4EC87FD2E9F}" type="presParOf" srcId="{C9334F75-0A10-48BD-8D91-C9E5F991B3C7}" destId="{D640F514-ACAA-4812-AEE7-43121F443635}" srcOrd="2" destOrd="0" presId="urn:microsoft.com/office/officeart/2009/3/layout/StepUpProcess"/>
    <dgm:cxn modelId="{0F215F23-6ED7-4932-89C1-1841ED81F4A7}" type="presParOf" srcId="{0A84DB3E-1597-43B0-BC97-7B584504D9DD}" destId="{59F2CBF5-ADAD-4509-B980-A07477C1D8E4}" srcOrd="7" destOrd="0" presId="urn:microsoft.com/office/officeart/2009/3/layout/StepUpProcess"/>
    <dgm:cxn modelId="{D278D37D-DB73-40CB-859A-F88FC1FA7AA3}" type="presParOf" srcId="{59F2CBF5-ADAD-4509-B980-A07477C1D8E4}" destId="{2C2FCE09-98C0-418E-B58C-6636438CF7F9}" srcOrd="0" destOrd="0" presId="urn:microsoft.com/office/officeart/2009/3/layout/StepUpProcess"/>
    <dgm:cxn modelId="{AF7EF1A0-D45C-424F-982C-743B1FBC4D4C}" type="presParOf" srcId="{0A84DB3E-1597-43B0-BC97-7B584504D9DD}" destId="{B7B05AC4-5FC0-47B0-8C25-CF46503EE9BF}" srcOrd="8" destOrd="0" presId="urn:microsoft.com/office/officeart/2009/3/layout/StepUpProcess"/>
    <dgm:cxn modelId="{C6BD487E-68BC-4326-920B-44117CDD5DD6}" type="presParOf" srcId="{B7B05AC4-5FC0-47B0-8C25-CF46503EE9BF}" destId="{F8BE03E6-6E03-4E76-9C5A-0AFCA7A4FBB3}" srcOrd="0" destOrd="0" presId="urn:microsoft.com/office/officeart/2009/3/layout/StepUpProcess"/>
    <dgm:cxn modelId="{A67F4160-551E-4537-B13F-3110C5AAA6B9}" type="presParOf" srcId="{B7B05AC4-5FC0-47B0-8C25-CF46503EE9BF}" destId="{14ACDA8A-E84C-4499-BA17-545FEDD5F7C5}" srcOrd="1" destOrd="0" presId="urn:microsoft.com/office/officeart/2009/3/layout/StepUpProcess"/>
  </dgm:cxnLst>
  <dgm:bg/>
  <dgm:whole/>
  <dgm:extLst>
    <a:ext uri="http://schemas.microsoft.com/office/drawing/2008/diagram">
      <dsp:dataModelExt xmlns:dsp="http://schemas.microsoft.com/office/drawing/2008/diagram" relId="rId13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ACF32170-F6C5-404C-9CB7-2AEA7DA95D68}" type="doc">
      <dgm:prSet loTypeId="urn:microsoft.com/office/officeart/2005/8/layout/process1" loCatId="process" qsTypeId="urn:microsoft.com/office/officeart/2005/8/quickstyle/simple1" qsCatId="simple" csTypeId="urn:microsoft.com/office/officeart/2005/8/colors/colorful5" csCatId="colorful" phldr="1"/>
      <dgm:spPr/>
    </dgm:pt>
    <dgm:pt modelId="{57C009B2-7373-49B6-AA7A-FC5E68165AB1}">
      <dgm:prSet phldrT="[Texto]" custT="1"/>
      <dgm:spPr/>
      <dgm:t>
        <a:bodyPr/>
        <a:lstStyle/>
        <a:p>
          <a:r>
            <a:rPr lang="es-ES" sz="1500" dirty="0"/>
            <a:t>No requiere</a:t>
          </a:r>
        </a:p>
      </dgm:t>
    </dgm:pt>
    <dgm:pt modelId="{70A06509-DD40-480F-AA80-E1B8718C74EC}" type="parTrans" cxnId="{49C1C7CF-C063-4617-93A6-8D2049917759}">
      <dgm:prSet/>
      <dgm:spPr/>
      <dgm:t>
        <a:bodyPr/>
        <a:lstStyle/>
        <a:p>
          <a:endParaRPr lang="es-ES"/>
        </a:p>
      </dgm:t>
    </dgm:pt>
    <dgm:pt modelId="{49F7758C-F930-4F1E-9516-F694D5557D94}" type="sibTrans" cxnId="{49C1C7CF-C063-4617-93A6-8D2049917759}">
      <dgm:prSet/>
      <dgm:spPr/>
      <dgm:t>
        <a:bodyPr/>
        <a:lstStyle/>
        <a:p>
          <a:endParaRPr lang="es-ES"/>
        </a:p>
      </dgm:t>
    </dgm:pt>
    <dgm:pt modelId="{EA91ADB2-505A-43D4-90BC-FDD1411B2287}">
      <dgm:prSet phldrT="[Texto]" custT="1"/>
      <dgm:spPr/>
      <dgm:t>
        <a:bodyPr/>
        <a:lstStyle/>
        <a:p>
          <a:pPr algn="just"/>
          <a:r>
            <a:rPr lang="es-ES" sz="1400" dirty="0"/>
            <a:t>Que la </a:t>
          </a:r>
          <a:r>
            <a:rPr lang="es-ES" sz="1400" b="1" dirty="0">
              <a:solidFill>
                <a:schemeClr val="accent1">
                  <a:lumMod val="75000"/>
                </a:schemeClr>
              </a:solidFill>
            </a:rPr>
            <a:t>conducta</a:t>
          </a:r>
          <a:r>
            <a:rPr lang="es-ES" sz="1400" dirty="0"/>
            <a:t> hostigadora se </a:t>
          </a:r>
          <a:r>
            <a:rPr lang="es-ES" sz="1400" b="1" dirty="0">
              <a:solidFill>
                <a:schemeClr val="accent1">
                  <a:lumMod val="75000"/>
                </a:schemeClr>
              </a:solidFill>
            </a:rPr>
            <a:t>reiterada</a:t>
          </a:r>
          <a:r>
            <a:rPr lang="es-ES" sz="1400" dirty="0"/>
            <a:t>.</a:t>
          </a:r>
        </a:p>
        <a:p>
          <a:pPr algn="just"/>
          <a:r>
            <a:rPr lang="es-ES" sz="1400" dirty="0"/>
            <a:t>Que el </a:t>
          </a:r>
          <a:r>
            <a:rPr lang="es-ES" sz="1400" b="1" dirty="0">
              <a:solidFill>
                <a:schemeClr val="accent1">
                  <a:lumMod val="75000"/>
                </a:schemeClr>
              </a:solidFill>
            </a:rPr>
            <a:t>rechazo</a:t>
          </a:r>
          <a:r>
            <a:rPr lang="es-ES" sz="1400" dirty="0"/>
            <a:t> de la víctima sea </a:t>
          </a:r>
          <a:r>
            <a:rPr lang="es-ES" sz="1400" b="1" dirty="0">
              <a:solidFill>
                <a:schemeClr val="accent1">
                  <a:lumMod val="75000"/>
                </a:schemeClr>
              </a:solidFill>
            </a:rPr>
            <a:t>expreso</a:t>
          </a:r>
          <a:r>
            <a:rPr lang="es-ES" sz="1400" dirty="0"/>
            <a:t>.</a:t>
          </a:r>
        </a:p>
      </dgm:t>
    </dgm:pt>
    <dgm:pt modelId="{6D54A33A-07DC-455D-B285-AD9C9647B8AC}" type="parTrans" cxnId="{7A37E464-CAC8-415E-9BAB-99726BFD444E}">
      <dgm:prSet/>
      <dgm:spPr/>
      <dgm:t>
        <a:bodyPr/>
        <a:lstStyle/>
        <a:p>
          <a:endParaRPr lang="es-ES"/>
        </a:p>
      </dgm:t>
    </dgm:pt>
    <dgm:pt modelId="{ACE7FA4F-1098-4C77-AEB5-24A53895F1AB}" type="sibTrans" cxnId="{7A37E464-CAC8-415E-9BAB-99726BFD444E}">
      <dgm:prSet/>
      <dgm:spPr/>
      <dgm:t>
        <a:bodyPr/>
        <a:lstStyle/>
        <a:p>
          <a:endParaRPr lang="es-ES"/>
        </a:p>
      </dgm:t>
    </dgm:pt>
    <dgm:pt modelId="{DA7D014C-136F-4A91-8210-1783AB412403}" type="pres">
      <dgm:prSet presAssocID="{ACF32170-F6C5-404C-9CB7-2AEA7DA95D68}" presName="Name0" presStyleCnt="0">
        <dgm:presLayoutVars>
          <dgm:dir/>
          <dgm:resizeHandles val="exact"/>
        </dgm:presLayoutVars>
      </dgm:prSet>
      <dgm:spPr/>
    </dgm:pt>
    <dgm:pt modelId="{EC9B6E09-6E31-4CE5-83BE-B176E9023258}" type="pres">
      <dgm:prSet presAssocID="{57C009B2-7373-49B6-AA7A-FC5E68165AB1}" presName="node" presStyleLbl="node1" presStyleIdx="0" presStyleCnt="2" custScaleX="42737" custScaleY="16812">
        <dgm:presLayoutVars>
          <dgm:bulletEnabled val="1"/>
        </dgm:presLayoutVars>
      </dgm:prSet>
      <dgm:spPr/>
    </dgm:pt>
    <dgm:pt modelId="{9CB517BF-1907-4E2B-B7AC-DF095B1852C3}" type="pres">
      <dgm:prSet presAssocID="{49F7758C-F930-4F1E-9516-F694D5557D94}" presName="sibTrans" presStyleLbl="sibTrans2D1" presStyleIdx="0" presStyleCnt="1" custScaleY="43475"/>
      <dgm:spPr/>
    </dgm:pt>
    <dgm:pt modelId="{31217560-25F9-4AEA-93AF-49669DB7EFBE}" type="pres">
      <dgm:prSet presAssocID="{49F7758C-F930-4F1E-9516-F694D5557D94}" presName="connectorText" presStyleLbl="sibTrans2D1" presStyleIdx="0" presStyleCnt="1"/>
      <dgm:spPr/>
    </dgm:pt>
    <dgm:pt modelId="{B81C9932-C013-4469-80C4-F9C8E51FBC6E}" type="pres">
      <dgm:prSet presAssocID="{EA91ADB2-505A-43D4-90BC-FDD1411B2287}" presName="node" presStyleLbl="node1" presStyleIdx="1" presStyleCnt="2" custScaleX="71413" custScaleY="25720" custLinFactNeighborX="-5894" custLinFactNeighborY="1504">
        <dgm:presLayoutVars>
          <dgm:bulletEnabled val="1"/>
        </dgm:presLayoutVars>
      </dgm:prSet>
      <dgm:spPr/>
    </dgm:pt>
  </dgm:ptLst>
  <dgm:cxnLst>
    <dgm:cxn modelId="{C2E39D13-C283-4BA3-A874-7DB6E42C2367}" type="presOf" srcId="{EA91ADB2-505A-43D4-90BC-FDD1411B2287}" destId="{B81C9932-C013-4469-80C4-F9C8E51FBC6E}" srcOrd="0" destOrd="0" presId="urn:microsoft.com/office/officeart/2005/8/layout/process1"/>
    <dgm:cxn modelId="{7A37E464-CAC8-415E-9BAB-99726BFD444E}" srcId="{ACF32170-F6C5-404C-9CB7-2AEA7DA95D68}" destId="{EA91ADB2-505A-43D4-90BC-FDD1411B2287}" srcOrd="1" destOrd="0" parTransId="{6D54A33A-07DC-455D-B285-AD9C9647B8AC}" sibTransId="{ACE7FA4F-1098-4C77-AEB5-24A53895F1AB}"/>
    <dgm:cxn modelId="{1AB7F965-2FDB-40F9-8F09-F4285FF0E9D3}" type="presOf" srcId="{49F7758C-F930-4F1E-9516-F694D5557D94}" destId="{31217560-25F9-4AEA-93AF-49669DB7EFBE}" srcOrd="1" destOrd="0" presId="urn:microsoft.com/office/officeart/2005/8/layout/process1"/>
    <dgm:cxn modelId="{C1610453-E954-462E-9D0F-47E466F3BDFD}" type="presOf" srcId="{57C009B2-7373-49B6-AA7A-FC5E68165AB1}" destId="{EC9B6E09-6E31-4CE5-83BE-B176E9023258}" srcOrd="0" destOrd="0" presId="urn:microsoft.com/office/officeart/2005/8/layout/process1"/>
    <dgm:cxn modelId="{6AAA9B84-9440-4F06-A4C9-CCECE8152716}" type="presOf" srcId="{49F7758C-F930-4F1E-9516-F694D5557D94}" destId="{9CB517BF-1907-4E2B-B7AC-DF095B1852C3}" srcOrd="0" destOrd="0" presId="urn:microsoft.com/office/officeart/2005/8/layout/process1"/>
    <dgm:cxn modelId="{49C1C7CF-C063-4617-93A6-8D2049917759}" srcId="{ACF32170-F6C5-404C-9CB7-2AEA7DA95D68}" destId="{57C009B2-7373-49B6-AA7A-FC5E68165AB1}" srcOrd="0" destOrd="0" parTransId="{70A06509-DD40-480F-AA80-E1B8718C74EC}" sibTransId="{49F7758C-F930-4F1E-9516-F694D5557D94}"/>
    <dgm:cxn modelId="{6BDAEFD0-BCEE-4A85-8C8C-3EDF43EEA26E}" type="presOf" srcId="{ACF32170-F6C5-404C-9CB7-2AEA7DA95D68}" destId="{DA7D014C-136F-4A91-8210-1783AB412403}" srcOrd="0" destOrd="0" presId="urn:microsoft.com/office/officeart/2005/8/layout/process1"/>
    <dgm:cxn modelId="{609F2E0D-3BB0-480C-8404-67AC42462CDF}" type="presParOf" srcId="{DA7D014C-136F-4A91-8210-1783AB412403}" destId="{EC9B6E09-6E31-4CE5-83BE-B176E9023258}" srcOrd="0" destOrd="0" presId="urn:microsoft.com/office/officeart/2005/8/layout/process1"/>
    <dgm:cxn modelId="{C80899C4-BDD7-4397-82C3-79C6DB64BA27}" type="presParOf" srcId="{DA7D014C-136F-4A91-8210-1783AB412403}" destId="{9CB517BF-1907-4E2B-B7AC-DF095B1852C3}" srcOrd="1" destOrd="0" presId="urn:microsoft.com/office/officeart/2005/8/layout/process1"/>
    <dgm:cxn modelId="{F617E453-65E1-4D02-A489-8CC9C58272BA}" type="presParOf" srcId="{9CB517BF-1907-4E2B-B7AC-DF095B1852C3}" destId="{31217560-25F9-4AEA-93AF-49669DB7EFBE}" srcOrd="0" destOrd="0" presId="urn:microsoft.com/office/officeart/2005/8/layout/process1"/>
    <dgm:cxn modelId="{78870E04-CD0C-4B63-912B-F4831653409E}" type="presParOf" srcId="{DA7D014C-136F-4A91-8210-1783AB412403}" destId="{B81C9932-C013-4469-80C4-F9C8E51FBC6E}" srcOrd="2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18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59535752-1178-4C30-B6C6-BB6DFD564CA7}" type="doc">
      <dgm:prSet loTypeId="urn:microsoft.com/office/officeart/2009/layout/CircleArrowProcess" loCatId="cycle" qsTypeId="urn:microsoft.com/office/officeart/2005/8/quickstyle/simple2" qsCatId="simple" csTypeId="urn:microsoft.com/office/officeart/2005/8/colors/colorful5" csCatId="colorful" phldr="1"/>
      <dgm:spPr/>
      <dgm:t>
        <a:bodyPr/>
        <a:lstStyle/>
        <a:p>
          <a:endParaRPr lang="es-ES"/>
        </a:p>
      </dgm:t>
    </dgm:pt>
    <dgm:pt modelId="{DF17EE32-3A01-4201-A0D7-308408FF6D65}">
      <dgm:prSet phldrT="[Texto]"/>
      <dgm:spPr/>
      <dgm:t>
        <a:bodyPr/>
        <a:lstStyle/>
        <a:p>
          <a:r>
            <a:rPr lang="es-ES" dirty="0"/>
            <a:t>Instancia</a:t>
          </a:r>
        </a:p>
      </dgm:t>
    </dgm:pt>
    <dgm:pt modelId="{C2AC02F9-3DDB-49AA-8ABC-DC36C7A934B1}" type="parTrans" cxnId="{38D69184-848F-468E-B2EA-A76FF0EE2D9C}">
      <dgm:prSet/>
      <dgm:spPr/>
      <dgm:t>
        <a:bodyPr/>
        <a:lstStyle/>
        <a:p>
          <a:endParaRPr lang="es-ES"/>
        </a:p>
      </dgm:t>
    </dgm:pt>
    <dgm:pt modelId="{34A5DE4C-9C34-4A79-A308-FBDE462DC71C}" type="sibTrans" cxnId="{38D69184-848F-468E-B2EA-A76FF0EE2D9C}">
      <dgm:prSet/>
      <dgm:spPr/>
      <dgm:t>
        <a:bodyPr/>
        <a:lstStyle/>
        <a:p>
          <a:endParaRPr lang="es-ES"/>
        </a:p>
      </dgm:t>
    </dgm:pt>
    <dgm:pt modelId="{4C6C7E1E-DAC2-4D9E-8F8E-C851A6808714}">
      <dgm:prSet phldrT="[Texto]"/>
      <dgm:spPr/>
      <dgm:t>
        <a:bodyPr/>
        <a:lstStyle/>
        <a:p>
          <a:r>
            <a:rPr lang="es-ES" dirty="0"/>
            <a:t>Seguimiento</a:t>
          </a:r>
        </a:p>
      </dgm:t>
    </dgm:pt>
    <dgm:pt modelId="{9BD1B445-CF09-4AB9-8A67-90B037680426}" type="parTrans" cxnId="{B2D13820-AF96-490D-BBBF-1C7C822B3736}">
      <dgm:prSet/>
      <dgm:spPr/>
      <dgm:t>
        <a:bodyPr/>
        <a:lstStyle/>
        <a:p>
          <a:endParaRPr lang="es-ES"/>
        </a:p>
      </dgm:t>
    </dgm:pt>
    <dgm:pt modelId="{B58915E0-08BA-4B46-801F-2337811AE678}" type="sibTrans" cxnId="{B2D13820-AF96-490D-BBBF-1C7C822B3736}">
      <dgm:prSet/>
      <dgm:spPr/>
      <dgm:t>
        <a:bodyPr/>
        <a:lstStyle/>
        <a:p>
          <a:endParaRPr lang="es-ES"/>
        </a:p>
      </dgm:t>
    </dgm:pt>
    <dgm:pt modelId="{42484574-9952-4E2F-A48D-AE1AB1E205DC}">
      <dgm:prSet phldrT="[Texto]"/>
      <dgm:spPr/>
      <dgm:t>
        <a:bodyPr/>
        <a:lstStyle/>
        <a:p>
          <a:r>
            <a:rPr lang="es-ES" dirty="0"/>
            <a:t>Recomendación de sanción</a:t>
          </a:r>
        </a:p>
      </dgm:t>
    </dgm:pt>
    <dgm:pt modelId="{9F29C5AC-6C36-4D2F-8E92-76C6B8BB6399}" type="parTrans" cxnId="{18C5E1F8-6FE7-4A6B-9FF9-949CA4753A8A}">
      <dgm:prSet/>
      <dgm:spPr/>
      <dgm:t>
        <a:bodyPr/>
        <a:lstStyle/>
        <a:p>
          <a:endParaRPr lang="es-ES"/>
        </a:p>
      </dgm:t>
    </dgm:pt>
    <dgm:pt modelId="{37492281-F8EE-4BAC-B0AD-85563241D160}" type="sibTrans" cxnId="{18C5E1F8-6FE7-4A6B-9FF9-949CA4753A8A}">
      <dgm:prSet/>
      <dgm:spPr/>
      <dgm:t>
        <a:bodyPr/>
        <a:lstStyle/>
        <a:p>
          <a:endParaRPr lang="es-ES"/>
        </a:p>
      </dgm:t>
    </dgm:pt>
    <dgm:pt modelId="{4EFF8F3A-C565-4FC6-8714-6BCB180CF1EE}" type="pres">
      <dgm:prSet presAssocID="{59535752-1178-4C30-B6C6-BB6DFD564CA7}" presName="Name0" presStyleCnt="0">
        <dgm:presLayoutVars>
          <dgm:chMax val="7"/>
          <dgm:chPref val="7"/>
          <dgm:dir/>
          <dgm:animLvl val="lvl"/>
        </dgm:presLayoutVars>
      </dgm:prSet>
      <dgm:spPr/>
    </dgm:pt>
    <dgm:pt modelId="{32BCB555-C959-4F77-B323-B524E2E4F4CD}" type="pres">
      <dgm:prSet presAssocID="{DF17EE32-3A01-4201-A0D7-308408FF6D65}" presName="Accent1" presStyleCnt="0"/>
      <dgm:spPr/>
    </dgm:pt>
    <dgm:pt modelId="{8522245E-330B-4080-82CA-BD751ACCF094}" type="pres">
      <dgm:prSet presAssocID="{DF17EE32-3A01-4201-A0D7-308408FF6D65}" presName="Accent" presStyleLbl="node1" presStyleIdx="0" presStyleCnt="3"/>
      <dgm:spPr/>
    </dgm:pt>
    <dgm:pt modelId="{7513407F-3E9F-474F-BCB6-A85475612000}" type="pres">
      <dgm:prSet presAssocID="{DF17EE32-3A01-4201-A0D7-308408FF6D65}" presName="Parent1" presStyleLbl="revTx" presStyleIdx="0" presStyleCnt="3">
        <dgm:presLayoutVars>
          <dgm:chMax val="1"/>
          <dgm:chPref val="1"/>
          <dgm:bulletEnabled val="1"/>
        </dgm:presLayoutVars>
      </dgm:prSet>
      <dgm:spPr/>
    </dgm:pt>
    <dgm:pt modelId="{8C008A06-BF7A-4F35-A05F-93C5B38B8BB9}" type="pres">
      <dgm:prSet presAssocID="{4C6C7E1E-DAC2-4D9E-8F8E-C851A6808714}" presName="Accent2" presStyleCnt="0"/>
      <dgm:spPr/>
    </dgm:pt>
    <dgm:pt modelId="{576758E1-C822-4165-BDD5-6EF3E0C78EA5}" type="pres">
      <dgm:prSet presAssocID="{4C6C7E1E-DAC2-4D9E-8F8E-C851A6808714}" presName="Accent" presStyleLbl="node1" presStyleIdx="1" presStyleCnt="3"/>
      <dgm:spPr/>
    </dgm:pt>
    <dgm:pt modelId="{776E1700-FD28-4FC5-8A3D-4214AF85E00D}" type="pres">
      <dgm:prSet presAssocID="{4C6C7E1E-DAC2-4D9E-8F8E-C851A6808714}" presName="Parent2" presStyleLbl="revTx" presStyleIdx="1" presStyleCnt="3">
        <dgm:presLayoutVars>
          <dgm:chMax val="1"/>
          <dgm:chPref val="1"/>
          <dgm:bulletEnabled val="1"/>
        </dgm:presLayoutVars>
      </dgm:prSet>
      <dgm:spPr/>
    </dgm:pt>
    <dgm:pt modelId="{B0A09DF5-A1B1-403B-A997-E6274F83DBD1}" type="pres">
      <dgm:prSet presAssocID="{42484574-9952-4E2F-A48D-AE1AB1E205DC}" presName="Accent3" presStyleCnt="0"/>
      <dgm:spPr/>
    </dgm:pt>
    <dgm:pt modelId="{FD2768E5-E647-4BBF-AA74-28E677270DCE}" type="pres">
      <dgm:prSet presAssocID="{42484574-9952-4E2F-A48D-AE1AB1E205DC}" presName="Accent" presStyleLbl="node1" presStyleIdx="2" presStyleCnt="3"/>
      <dgm:spPr/>
    </dgm:pt>
    <dgm:pt modelId="{2E129FC6-F0C6-4D64-8E34-786BD97C42BF}" type="pres">
      <dgm:prSet presAssocID="{42484574-9952-4E2F-A48D-AE1AB1E205DC}" presName="Parent3" presStyleLbl="revTx" presStyleIdx="2" presStyleCnt="3">
        <dgm:presLayoutVars>
          <dgm:chMax val="1"/>
          <dgm:chPref val="1"/>
          <dgm:bulletEnabled val="1"/>
        </dgm:presLayoutVars>
      </dgm:prSet>
      <dgm:spPr/>
    </dgm:pt>
  </dgm:ptLst>
  <dgm:cxnLst>
    <dgm:cxn modelId="{1AB54B09-83CB-409A-A8A8-2006AA8FB9B2}" type="presOf" srcId="{DF17EE32-3A01-4201-A0D7-308408FF6D65}" destId="{7513407F-3E9F-474F-BCB6-A85475612000}" srcOrd="0" destOrd="0" presId="urn:microsoft.com/office/officeart/2009/layout/CircleArrowProcess"/>
    <dgm:cxn modelId="{B2D13820-AF96-490D-BBBF-1C7C822B3736}" srcId="{59535752-1178-4C30-B6C6-BB6DFD564CA7}" destId="{4C6C7E1E-DAC2-4D9E-8F8E-C851A6808714}" srcOrd="1" destOrd="0" parTransId="{9BD1B445-CF09-4AB9-8A67-90B037680426}" sibTransId="{B58915E0-08BA-4B46-801F-2337811AE678}"/>
    <dgm:cxn modelId="{4AF6F168-F117-41BE-8FCD-2432747976BA}" type="presOf" srcId="{59535752-1178-4C30-B6C6-BB6DFD564CA7}" destId="{4EFF8F3A-C565-4FC6-8714-6BCB180CF1EE}" srcOrd="0" destOrd="0" presId="urn:microsoft.com/office/officeart/2009/layout/CircleArrowProcess"/>
    <dgm:cxn modelId="{C7D40573-7446-47B9-B7AD-465120453824}" type="presOf" srcId="{42484574-9952-4E2F-A48D-AE1AB1E205DC}" destId="{2E129FC6-F0C6-4D64-8E34-786BD97C42BF}" srcOrd="0" destOrd="0" presId="urn:microsoft.com/office/officeart/2009/layout/CircleArrowProcess"/>
    <dgm:cxn modelId="{38D69184-848F-468E-B2EA-A76FF0EE2D9C}" srcId="{59535752-1178-4C30-B6C6-BB6DFD564CA7}" destId="{DF17EE32-3A01-4201-A0D7-308408FF6D65}" srcOrd="0" destOrd="0" parTransId="{C2AC02F9-3DDB-49AA-8ABC-DC36C7A934B1}" sibTransId="{34A5DE4C-9C34-4A79-A308-FBDE462DC71C}"/>
    <dgm:cxn modelId="{76F31FB8-AFB9-40CF-8504-57FB994F5824}" type="presOf" srcId="{4C6C7E1E-DAC2-4D9E-8F8E-C851A6808714}" destId="{776E1700-FD28-4FC5-8A3D-4214AF85E00D}" srcOrd="0" destOrd="0" presId="urn:microsoft.com/office/officeart/2009/layout/CircleArrowProcess"/>
    <dgm:cxn modelId="{18C5E1F8-6FE7-4A6B-9FF9-949CA4753A8A}" srcId="{59535752-1178-4C30-B6C6-BB6DFD564CA7}" destId="{42484574-9952-4E2F-A48D-AE1AB1E205DC}" srcOrd="2" destOrd="0" parTransId="{9F29C5AC-6C36-4D2F-8E92-76C6B8BB6399}" sibTransId="{37492281-F8EE-4BAC-B0AD-85563241D160}"/>
    <dgm:cxn modelId="{596F287D-9EB4-43D2-A01A-93DB127B7AAD}" type="presParOf" srcId="{4EFF8F3A-C565-4FC6-8714-6BCB180CF1EE}" destId="{32BCB555-C959-4F77-B323-B524E2E4F4CD}" srcOrd="0" destOrd="0" presId="urn:microsoft.com/office/officeart/2009/layout/CircleArrowProcess"/>
    <dgm:cxn modelId="{C6B5BB49-27AC-4302-85C1-17CC2FE18AC4}" type="presParOf" srcId="{32BCB555-C959-4F77-B323-B524E2E4F4CD}" destId="{8522245E-330B-4080-82CA-BD751ACCF094}" srcOrd="0" destOrd="0" presId="urn:microsoft.com/office/officeart/2009/layout/CircleArrowProcess"/>
    <dgm:cxn modelId="{66462D85-5F72-4879-9812-F4ADC398824F}" type="presParOf" srcId="{4EFF8F3A-C565-4FC6-8714-6BCB180CF1EE}" destId="{7513407F-3E9F-474F-BCB6-A85475612000}" srcOrd="1" destOrd="0" presId="urn:microsoft.com/office/officeart/2009/layout/CircleArrowProcess"/>
    <dgm:cxn modelId="{29F6D89B-B14E-4C7B-A546-F76A9635A825}" type="presParOf" srcId="{4EFF8F3A-C565-4FC6-8714-6BCB180CF1EE}" destId="{8C008A06-BF7A-4F35-A05F-93C5B38B8BB9}" srcOrd="2" destOrd="0" presId="urn:microsoft.com/office/officeart/2009/layout/CircleArrowProcess"/>
    <dgm:cxn modelId="{2CADE69A-FF83-4070-9975-F4F97B494AB0}" type="presParOf" srcId="{8C008A06-BF7A-4F35-A05F-93C5B38B8BB9}" destId="{576758E1-C822-4165-BDD5-6EF3E0C78EA5}" srcOrd="0" destOrd="0" presId="urn:microsoft.com/office/officeart/2009/layout/CircleArrowProcess"/>
    <dgm:cxn modelId="{3650EBDF-A034-420B-87E8-CD75BA255537}" type="presParOf" srcId="{4EFF8F3A-C565-4FC6-8714-6BCB180CF1EE}" destId="{776E1700-FD28-4FC5-8A3D-4214AF85E00D}" srcOrd="3" destOrd="0" presId="urn:microsoft.com/office/officeart/2009/layout/CircleArrowProcess"/>
    <dgm:cxn modelId="{EF880784-2D96-4848-8637-A3E611D7630A}" type="presParOf" srcId="{4EFF8F3A-C565-4FC6-8714-6BCB180CF1EE}" destId="{B0A09DF5-A1B1-403B-A997-E6274F83DBD1}" srcOrd="4" destOrd="0" presId="urn:microsoft.com/office/officeart/2009/layout/CircleArrowProcess"/>
    <dgm:cxn modelId="{B87E15AD-CCF7-4A79-84D4-C10FD4BFABF3}" type="presParOf" srcId="{B0A09DF5-A1B1-403B-A997-E6274F83DBD1}" destId="{FD2768E5-E647-4BBF-AA74-28E677270DCE}" srcOrd="0" destOrd="0" presId="urn:microsoft.com/office/officeart/2009/layout/CircleArrowProcess"/>
    <dgm:cxn modelId="{26EB263A-674D-41A8-8696-A82F396CD987}" type="presParOf" srcId="{4EFF8F3A-C565-4FC6-8714-6BCB180CF1EE}" destId="{2E129FC6-F0C6-4D64-8E34-786BD97C42BF}" srcOrd="5" destOrd="0" presId="urn:microsoft.com/office/officeart/2009/layout/CircleArrowProcess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CEA48F55-6AD2-43F2-A53D-A84568F59069}" type="doc">
      <dgm:prSet loTypeId="urn:microsoft.com/office/officeart/2005/8/layout/hierarchy4" loCatId="hierarchy" qsTypeId="urn:microsoft.com/office/officeart/2005/8/quickstyle/3d2" qsCatId="3D" csTypeId="urn:microsoft.com/office/officeart/2005/8/colors/colorful4" csCatId="colorful" phldr="1"/>
      <dgm:spPr/>
      <dgm:t>
        <a:bodyPr/>
        <a:lstStyle/>
        <a:p>
          <a:endParaRPr lang="es-ES"/>
        </a:p>
      </dgm:t>
    </dgm:pt>
    <dgm:pt modelId="{54D1B0D4-8C08-43A6-A29F-6ADCADDC1A23}">
      <dgm:prSet phldrT="[Texto]" custT="1"/>
      <dgm:spPr/>
      <dgm:t>
        <a:bodyPr/>
        <a:lstStyle/>
        <a:p>
          <a:r>
            <a:rPr lang="es-ES" sz="3000" dirty="0"/>
            <a:t>CIFHS</a:t>
          </a:r>
        </a:p>
      </dgm:t>
    </dgm:pt>
    <dgm:pt modelId="{303ECAA8-D051-446D-A767-D544C31FFCA2}" type="parTrans" cxnId="{09A4A1FE-19BC-4C02-A37A-E8864F0F4826}">
      <dgm:prSet/>
      <dgm:spPr/>
      <dgm:t>
        <a:bodyPr/>
        <a:lstStyle/>
        <a:p>
          <a:endParaRPr lang="es-ES" sz="2400"/>
        </a:p>
      </dgm:t>
    </dgm:pt>
    <dgm:pt modelId="{D4089756-7B69-49B4-AE9C-646CF98ABC72}" type="sibTrans" cxnId="{09A4A1FE-19BC-4C02-A37A-E8864F0F4826}">
      <dgm:prSet/>
      <dgm:spPr/>
      <dgm:t>
        <a:bodyPr/>
        <a:lstStyle/>
        <a:p>
          <a:endParaRPr lang="es-ES" sz="2400"/>
        </a:p>
      </dgm:t>
    </dgm:pt>
    <dgm:pt modelId="{7D03469D-33A3-4F7F-AE1D-EE4625F3678A}">
      <dgm:prSet phldrT="[Texto]" custT="1"/>
      <dgm:spPr/>
      <dgm:t>
        <a:bodyPr/>
        <a:lstStyle/>
        <a:p>
          <a:r>
            <a:rPr lang="es-ES" sz="2400" dirty="0"/>
            <a:t>2 representantes del IESP/EESP</a:t>
          </a:r>
        </a:p>
      </dgm:t>
    </dgm:pt>
    <dgm:pt modelId="{9D7D76AE-80F5-460F-8DAD-47F9863A82F5}" type="parTrans" cxnId="{F55E2123-04DD-4F9E-BBC2-2E9FABC1DF4C}">
      <dgm:prSet/>
      <dgm:spPr/>
      <dgm:t>
        <a:bodyPr/>
        <a:lstStyle/>
        <a:p>
          <a:endParaRPr lang="es-ES" sz="2400"/>
        </a:p>
      </dgm:t>
    </dgm:pt>
    <dgm:pt modelId="{93D14ADA-D72A-4EA2-824E-52A41F10C881}" type="sibTrans" cxnId="{F55E2123-04DD-4F9E-BBC2-2E9FABC1DF4C}">
      <dgm:prSet/>
      <dgm:spPr/>
      <dgm:t>
        <a:bodyPr/>
        <a:lstStyle/>
        <a:p>
          <a:endParaRPr lang="es-ES" sz="2400"/>
        </a:p>
      </dgm:t>
    </dgm:pt>
    <dgm:pt modelId="{E54E2820-5A31-498D-AE4A-9B7CD74482EC}">
      <dgm:prSet phldrT="[Texto]" custT="1"/>
      <dgm:spPr/>
      <dgm:t>
        <a:bodyPr/>
        <a:lstStyle/>
        <a:p>
          <a:r>
            <a:rPr lang="es-ES" sz="2400" dirty="0"/>
            <a:t>2 estudiantes</a:t>
          </a:r>
        </a:p>
      </dgm:t>
    </dgm:pt>
    <dgm:pt modelId="{93630787-6084-4656-9EAA-321AC6E25F88}" type="parTrans" cxnId="{45CA76C9-AA34-49F7-8BEF-52EBC152A56F}">
      <dgm:prSet/>
      <dgm:spPr/>
      <dgm:t>
        <a:bodyPr/>
        <a:lstStyle/>
        <a:p>
          <a:endParaRPr lang="es-ES" sz="2400"/>
        </a:p>
      </dgm:t>
    </dgm:pt>
    <dgm:pt modelId="{2AF5B279-74CD-4747-B8BB-CBF6D7061CCB}" type="sibTrans" cxnId="{45CA76C9-AA34-49F7-8BEF-52EBC152A56F}">
      <dgm:prSet/>
      <dgm:spPr/>
      <dgm:t>
        <a:bodyPr/>
        <a:lstStyle/>
        <a:p>
          <a:endParaRPr lang="es-ES" sz="2400"/>
        </a:p>
      </dgm:t>
    </dgm:pt>
    <dgm:pt modelId="{91D5C143-21C0-47E3-8E0D-167458F4A7BF}" type="pres">
      <dgm:prSet presAssocID="{CEA48F55-6AD2-43F2-A53D-A84568F59069}" presName="Name0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4C392684-48D8-404C-AF2D-2641B1B89B16}" type="pres">
      <dgm:prSet presAssocID="{54D1B0D4-8C08-43A6-A29F-6ADCADDC1A23}" presName="vertOne" presStyleCnt="0"/>
      <dgm:spPr/>
    </dgm:pt>
    <dgm:pt modelId="{8CE99635-6D4D-4082-A0C9-FE75883A4F3C}" type="pres">
      <dgm:prSet presAssocID="{54D1B0D4-8C08-43A6-A29F-6ADCADDC1A23}" presName="txOne" presStyleLbl="node0" presStyleIdx="0" presStyleCnt="1" custScaleY="68226">
        <dgm:presLayoutVars>
          <dgm:chPref val="3"/>
        </dgm:presLayoutVars>
      </dgm:prSet>
      <dgm:spPr/>
    </dgm:pt>
    <dgm:pt modelId="{A0DBFA32-0674-4FDA-9490-846478520F81}" type="pres">
      <dgm:prSet presAssocID="{54D1B0D4-8C08-43A6-A29F-6ADCADDC1A23}" presName="parTransOne" presStyleCnt="0"/>
      <dgm:spPr/>
    </dgm:pt>
    <dgm:pt modelId="{C9B585D0-BF32-4F70-9325-441319D779F5}" type="pres">
      <dgm:prSet presAssocID="{54D1B0D4-8C08-43A6-A29F-6ADCADDC1A23}" presName="horzOne" presStyleCnt="0"/>
      <dgm:spPr/>
    </dgm:pt>
    <dgm:pt modelId="{078336FC-B08C-4C08-AC3E-BB403D2B42C7}" type="pres">
      <dgm:prSet presAssocID="{7D03469D-33A3-4F7F-AE1D-EE4625F3678A}" presName="vertTwo" presStyleCnt="0"/>
      <dgm:spPr/>
    </dgm:pt>
    <dgm:pt modelId="{8C4790A9-7DF1-4467-A5E3-2C78DDB1E75C}" type="pres">
      <dgm:prSet presAssocID="{7D03469D-33A3-4F7F-AE1D-EE4625F3678A}" presName="txTwo" presStyleLbl="node2" presStyleIdx="0" presStyleCnt="2">
        <dgm:presLayoutVars>
          <dgm:chPref val="3"/>
        </dgm:presLayoutVars>
      </dgm:prSet>
      <dgm:spPr/>
    </dgm:pt>
    <dgm:pt modelId="{8502D7F4-0205-4348-A500-581503726BFB}" type="pres">
      <dgm:prSet presAssocID="{7D03469D-33A3-4F7F-AE1D-EE4625F3678A}" presName="horzTwo" presStyleCnt="0"/>
      <dgm:spPr/>
    </dgm:pt>
    <dgm:pt modelId="{2F9DBD60-9ACB-49F9-8194-0D45BCB481CF}" type="pres">
      <dgm:prSet presAssocID="{93D14ADA-D72A-4EA2-824E-52A41F10C881}" presName="sibSpaceTwo" presStyleCnt="0"/>
      <dgm:spPr/>
    </dgm:pt>
    <dgm:pt modelId="{CE037DE9-C5AA-4E97-AB1F-F58C31EA9DA1}" type="pres">
      <dgm:prSet presAssocID="{E54E2820-5A31-498D-AE4A-9B7CD74482EC}" presName="vertTwo" presStyleCnt="0"/>
      <dgm:spPr/>
    </dgm:pt>
    <dgm:pt modelId="{BDEE46F7-7F6E-49BD-BA7C-447D4805384A}" type="pres">
      <dgm:prSet presAssocID="{E54E2820-5A31-498D-AE4A-9B7CD74482EC}" presName="txTwo" presStyleLbl="node2" presStyleIdx="1" presStyleCnt="2">
        <dgm:presLayoutVars>
          <dgm:chPref val="3"/>
        </dgm:presLayoutVars>
      </dgm:prSet>
      <dgm:spPr/>
    </dgm:pt>
    <dgm:pt modelId="{3BEEA94B-A993-4222-BB90-833970AC5DAB}" type="pres">
      <dgm:prSet presAssocID="{E54E2820-5A31-498D-AE4A-9B7CD74482EC}" presName="horzTwo" presStyleCnt="0"/>
      <dgm:spPr/>
    </dgm:pt>
  </dgm:ptLst>
  <dgm:cxnLst>
    <dgm:cxn modelId="{ED373621-7BF7-47FC-81D8-539CCE40A77F}" type="presOf" srcId="{54D1B0D4-8C08-43A6-A29F-6ADCADDC1A23}" destId="{8CE99635-6D4D-4082-A0C9-FE75883A4F3C}" srcOrd="0" destOrd="0" presId="urn:microsoft.com/office/officeart/2005/8/layout/hierarchy4"/>
    <dgm:cxn modelId="{F55E2123-04DD-4F9E-BBC2-2E9FABC1DF4C}" srcId="{54D1B0D4-8C08-43A6-A29F-6ADCADDC1A23}" destId="{7D03469D-33A3-4F7F-AE1D-EE4625F3678A}" srcOrd="0" destOrd="0" parTransId="{9D7D76AE-80F5-460F-8DAD-47F9863A82F5}" sibTransId="{93D14ADA-D72A-4EA2-824E-52A41F10C881}"/>
    <dgm:cxn modelId="{3E1D166C-367F-4A1A-B36C-1B384815CB55}" type="presOf" srcId="{CEA48F55-6AD2-43F2-A53D-A84568F59069}" destId="{91D5C143-21C0-47E3-8E0D-167458F4A7BF}" srcOrd="0" destOrd="0" presId="urn:microsoft.com/office/officeart/2005/8/layout/hierarchy4"/>
    <dgm:cxn modelId="{3D03396E-A103-42C9-AAFA-45BBD3EB5E71}" type="presOf" srcId="{E54E2820-5A31-498D-AE4A-9B7CD74482EC}" destId="{BDEE46F7-7F6E-49BD-BA7C-447D4805384A}" srcOrd="0" destOrd="0" presId="urn:microsoft.com/office/officeart/2005/8/layout/hierarchy4"/>
    <dgm:cxn modelId="{AB848D4F-E820-4F00-845A-D9DAA76F5560}" type="presOf" srcId="{7D03469D-33A3-4F7F-AE1D-EE4625F3678A}" destId="{8C4790A9-7DF1-4467-A5E3-2C78DDB1E75C}" srcOrd="0" destOrd="0" presId="urn:microsoft.com/office/officeart/2005/8/layout/hierarchy4"/>
    <dgm:cxn modelId="{45CA76C9-AA34-49F7-8BEF-52EBC152A56F}" srcId="{54D1B0D4-8C08-43A6-A29F-6ADCADDC1A23}" destId="{E54E2820-5A31-498D-AE4A-9B7CD74482EC}" srcOrd="1" destOrd="0" parTransId="{93630787-6084-4656-9EAA-321AC6E25F88}" sibTransId="{2AF5B279-74CD-4747-B8BB-CBF6D7061CCB}"/>
    <dgm:cxn modelId="{09A4A1FE-19BC-4C02-A37A-E8864F0F4826}" srcId="{CEA48F55-6AD2-43F2-A53D-A84568F59069}" destId="{54D1B0D4-8C08-43A6-A29F-6ADCADDC1A23}" srcOrd="0" destOrd="0" parTransId="{303ECAA8-D051-446D-A767-D544C31FFCA2}" sibTransId="{D4089756-7B69-49B4-AE9C-646CF98ABC72}"/>
    <dgm:cxn modelId="{E7853DBB-50A3-4BED-BC95-EE3B12E13BA4}" type="presParOf" srcId="{91D5C143-21C0-47E3-8E0D-167458F4A7BF}" destId="{4C392684-48D8-404C-AF2D-2641B1B89B16}" srcOrd="0" destOrd="0" presId="urn:microsoft.com/office/officeart/2005/8/layout/hierarchy4"/>
    <dgm:cxn modelId="{EEAA6041-052D-4705-AC68-C1C3D12C58ED}" type="presParOf" srcId="{4C392684-48D8-404C-AF2D-2641B1B89B16}" destId="{8CE99635-6D4D-4082-A0C9-FE75883A4F3C}" srcOrd="0" destOrd="0" presId="urn:microsoft.com/office/officeart/2005/8/layout/hierarchy4"/>
    <dgm:cxn modelId="{4367B06B-FDF0-4A17-91DA-72C669889FCA}" type="presParOf" srcId="{4C392684-48D8-404C-AF2D-2641B1B89B16}" destId="{A0DBFA32-0674-4FDA-9490-846478520F81}" srcOrd="1" destOrd="0" presId="urn:microsoft.com/office/officeart/2005/8/layout/hierarchy4"/>
    <dgm:cxn modelId="{745EA56E-4704-4232-9328-5B1EBC882BD9}" type="presParOf" srcId="{4C392684-48D8-404C-AF2D-2641B1B89B16}" destId="{C9B585D0-BF32-4F70-9325-441319D779F5}" srcOrd="2" destOrd="0" presId="urn:microsoft.com/office/officeart/2005/8/layout/hierarchy4"/>
    <dgm:cxn modelId="{D3F69725-42D9-480A-B483-77CD794C7977}" type="presParOf" srcId="{C9B585D0-BF32-4F70-9325-441319D779F5}" destId="{078336FC-B08C-4C08-AC3E-BB403D2B42C7}" srcOrd="0" destOrd="0" presId="urn:microsoft.com/office/officeart/2005/8/layout/hierarchy4"/>
    <dgm:cxn modelId="{83C5B3DA-60F7-46BE-8CC4-94C58AA5914F}" type="presParOf" srcId="{078336FC-B08C-4C08-AC3E-BB403D2B42C7}" destId="{8C4790A9-7DF1-4467-A5E3-2C78DDB1E75C}" srcOrd="0" destOrd="0" presId="urn:microsoft.com/office/officeart/2005/8/layout/hierarchy4"/>
    <dgm:cxn modelId="{194E269B-1536-4729-A026-2A8EA94BC360}" type="presParOf" srcId="{078336FC-B08C-4C08-AC3E-BB403D2B42C7}" destId="{8502D7F4-0205-4348-A500-581503726BFB}" srcOrd="1" destOrd="0" presId="urn:microsoft.com/office/officeart/2005/8/layout/hierarchy4"/>
    <dgm:cxn modelId="{7DC63E5C-0C6C-403F-B71F-6642675CB8AD}" type="presParOf" srcId="{C9B585D0-BF32-4F70-9325-441319D779F5}" destId="{2F9DBD60-9ACB-49F9-8194-0D45BCB481CF}" srcOrd="1" destOrd="0" presId="urn:microsoft.com/office/officeart/2005/8/layout/hierarchy4"/>
    <dgm:cxn modelId="{CBCA739B-4B63-45D5-8306-FD2AF96A3D19}" type="presParOf" srcId="{C9B585D0-BF32-4F70-9325-441319D779F5}" destId="{CE037DE9-C5AA-4E97-AB1F-F58C31EA9DA1}" srcOrd="2" destOrd="0" presId="urn:microsoft.com/office/officeart/2005/8/layout/hierarchy4"/>
    <dgm:cxn modelId="{7FA5D060-EBE0-483C-B7E5-E89961D0691A}" type="presParOf" srcId="{CE037DE9-C5AA-4E97-AB1F-F58C31EA9DA1}" destId="{BDEE46F7-7F6E-49BD-BA7C-447D4805384A}" srcOrd="0" destOrd="0" presId="urn:microsoft.com/office/officeart/2005/8/layout/hierarchy4"/>
    <dgm:cxn modelId="{927822EB-9031-4526-B599-0454155AF9C2}" type="presParOf" srcId="{CE037DE9-C5AA-4E97-AB1F-F58C31EA9DA1}" destId="{3BEEA94B-A993-4222-BB90-833970AC5DAB}" srcOrd="1" destOrd="0" presId="urn:microsoft.com/office/officeart/2005/8/layout/hierarchy4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8DB1EFB1-DDEA-4222-8164-B6E86FFFEB71}" type="doc">
      <dgm:prSet loTypeId="urn:microsoft.com/office/officeart/2005/8/layout/hProcess9" loCatId="process" qsTypeId="urn:microsoft.com/office/officeart/2005/8/quickstyle/simple1" qsCatId="simple" csTypeId="urn:microsoft.com/office/officeart/2005/8/colors/colorful3" csCatId="colorful" phldr="1"/>
      <dgm:spPr/>
    </dgm:pt>
    <dgm:pt modelId="{19C828A7-724D-4DCA-A468-7EC13EFDE85B}">
      <dgm:prSet phldrT="[Texto]"/>
      <dgm:spPr/>
      <dgm:t>
        <a:bodyPr/>
        <a:lstStyle/>
        <a:p>
          <a:r>
            <a:rPr lang="es-ES" dirty="0"/>
            <a:t>La CPAD recibe la denuncia y realiza el proceso de investigación preliminar </a:t>
          </a:r>
          <a:endParaRPr lang="es-PE" dirty="0"/>
        </a:p>
      </dgm:t>
    </dgm:pt>
    <dgm:pt modelId="{D05CA318-2107-4218-BAD8-4115F5A927E9}" type="parTrans" cxnId="{BEC53003-6FE8-47DC-80FE-92A7FCB7DA1C}">
      <dgm:prSet/>
      <dgm:spPr/>
      <dgm:t>
        <a:bodyPr/>
        <a:lstStyle/>
        <a:p>
          <a:endParaRPr lang="es-PE"/>
        </a:p>
      </dgm:t>
    </dgm:pt>
    <dgm:pt modelId="{35B91316-5382-4E5B-8B95-D0650CAB1F8A}" type="sibTrans" cxnId="{BEC53003-6FE8-47DC-80FE-92A7FCB7DA1C}">
      <dgm:prSet/>
      <dgm:spPr/>
      <dgm:t>
        <a:bodyPr/>
        <a:lstStyle/>
        <a:p>
          <a:endParaRPr lang="es-PE"/>
        </a:p>
      </dgm:t>
    </dgm:pt>
    <dgm:pt modelId="{B32A6B21-CBEE-49FA-B8F0-185B89DCEB01}">
      <dgm:prSet phldrT="[Texto]"/>
      <dgm:spPr/>
      <dgm:t>
        <a:bodyPr/>
        <a:lstStyle/>
        <a:p>
          <a:r>
            <a:rPr lang="es-ES" dirty="0"/>
            <a:t>Emite el Acto de Inicio: establece la medida de protección </a:t>
          </a:r>
          <a:endParaRPr lang="es-PE" dirty="0"/>
        </a:p>
      </dgm:t>
    </dgm:pt>
    <dgm:pt modelId="{ED4AF934-8BB2-414C-8999-7210B8D50591}" type="parTrans" cxnId="{7D771FB1-9F32-4FA0-B6AF-4CD23D467BA1}">
      <dgm:prSet/>
      <dgm:spPr/>
      <dgm:t>
        <a:bodyPr/>
        <a:lstStyle/>
        <a:p>
          <a:endParaRPr lang="es-PE"/>
        </a:p>
      </dgm:t>
    </dgm:pt>
    <dgm:pt modelId="{E3736DBC-D721-4B2E-B257-E00F05838C21}" type="sibTrans" cxnId="{7D771FB1-9F32-4FA0-B6AF-4CD23D467BA1}">
      <dgm:prSet/>
      <dgm:spPr/>
      <dgm:t>
        <a:bodyPr/>
        <a:lstStyle/>
        <a:p>
          <a:endParaRPr lang="es-PE"/>
        </a:p>
      </dgm:t>
    </dgm:pt>
    <dgm:pt modelId="{8F58182E-FBEA-4233-867E-92DF444AD221}">
      <dgm:prSet phldrT="[Texto]"/>
      <dgm:spPr/>
      <dgm:t>
        <a:bodyPr/>
        <a:lstStyle/>
        <a:p>
          <a:r>
            <a:rPr lang="es-ES" dirty="0"/>
            <a:t>Notificación del Acto de Inicio</a:t>
          </a:r>
          <a:endParaRPr lang="es-PE" dirty="0"/>
        </a:p>
      </dgm:t>
    </dgm:pt>
    <dgm:pt modelId="{26846B21-562B-44C5-AB33-9D79B7D48D7B}" type="parTrans" cxnId="{D30F061C-9997-403B-8873-0789EE12EC10}">
      <dgm:prSet/>
      <dgm:spPr/>
      <dgm:t>
        <a:bodyPr/>
        <a:lstStyle/>
        <a:p>
          <a:endParaRPr lang="es-PE"/>
        </a:p>
      </dgm:t>
    </dgm:pt>
    <dgm:pt modelId="{CC3FB10E-C7B2-45B1-9862-B5B584269286}" type="sibTrans" cxnId="{D30F061C-9997-403B-8873-0789EE12EC10}">
      <dgm:prSet/>
      <dgm:spPr/>
      <dgm:t>
        <a:bodyPr/>
        <a:lstStyle/>
        <a:p>
          <a:endParaRPr lang="es-PE"/>
        </a:p>
      </dgm:t>
    </dgm:pt>
    <dgm:pt modelId="{D34178E6-ACB6-452D-9579-91795847EECB}">
      <dgm:prSet phldrT="[Texto]"/>
      <dgm:spPr/>
      <dgm:t>
        <a:bodyPr/>
        <a:lstStyle/>
        <a:p>
          <a:r>
            <a:rPr lang="es-ES" dirty="0"/>
            <a:t>Informe final recomendando sancionar o archivar el caso y derivar al órgano sancionador.</a:t>
          </a:r>
          <a:endParaRPr lang="es-PE" dirty="0"/>
        </a:p>
      </dgm:t>
    </dgm:pt>
    <dgm:pt modelId="{11E1E3B4-7824-417D-8F0C-E047E831CE90}" type="parTrans" cxnId="{83164735-5578-4A35-AEA2-3FD3FC1A4047}">
      <dgm:prSet/>
      <dgm:spPr/>
      <dgm:t>
        <a:bodyPr/>
        <a:lstStyle/>
        <a:p>
          <a:endParaRPr lang="es-PE"/>
        </a:p>
      </dgm:t>
    </dgm:pt>
    <dgm:pt modelId="{2177B087-B87E-4022-91FC-817654187BC6}" type="sibTrans" cxnId="{83164735-5578-4A35-AEA2-3FD3FC1A4047}">
      <dgm:prSet/>
      <dgm:spPr/>
      <dgm:t>
        <a:bodyPr/>
        <a:lstStyle/>
        <a:p>
          <a:endParaRPr lang="es-PE"/>
        </a:p>
      </dgm:t>
    </dgm:pt>
    <dgm:pt modelId="{9CE1F0BA-197B-4AA5-A462-D37B4C78D559}">
      <dgm:prSet phldrT="[Texto]"/>
      <dgm:spPr/>
      <dgm:t>
        <a:bodyPr/>
        <a:lstStyle/>
        <a:p>
          <a:r>
            <a:rPr lang="es-ES" dirty="0"/>
            <a:t>Presentación de descargo</a:t>
          </a:r>
          <a:endParaRPr lang="es-PE" dirty="0"/>
        </a:p>
      </dgm:t>
    </dgm:pt>
    <dgm:pt modelId="{AE69BBC7-72FD-492D-A51D-2AF06AD82595}" type="parTrans" cxnId="{C6275E98-17C7-49A7-91D1-95C76A1080C7}">
      <dgm:prSet/>
      <dgm:spPr/>
      <dgm:t>
        <a:bodyPr/>
        <a:lstStyle/>
        <a:p>
          <a:endParaRPr lang="es-PE"/>
        </a:p>
      </dgm:t>
    </dgm:pt>
    <dgm:pt modelId="{52656EB1-B38C-4107-8BEA-9026059F57BB}" type="sibTrans" cxnId="{C6275E98-17C7-49A7-91D1-95C76A1080C7}">
      <dgm:prSet/>
      <dgm:spPr/>
      <dgm:t>
        <a:bodyPr/>
        <a:lstStyle/>
        <a:p>
          <a:endParaRPr lang="es-PE"/>
        </a:p>
      </dgm:t>
    </dgm:pt>
    <dgm:pt modelId="{AB24E4BB-04D5-423D-8260-30312126253E}" type="pres">
      <dgm:prSet presAssocID="{8DB1EFB1-DDEA-4222-8164-B6E86FFFEB71}" presName="CompostProcess" presStyleCnt="0">
        <dgm:presLayoutVars>
          <dgm:dir/>
          <dgm:resizeHandles val="exact"/>
        </dgm:presLayoutVars>
      </dgm:prSet>
      <dgm:spPr/>
    </dgm:pt>
    <dgm:pt modelId="{3ACB7F82-632B-472C-8A93-10511B7288D9}" type="pres">
      <dgm:prSet presAssocID="{8DB1EFB1-DDEA-4222-8164-B6E86FFFEB71}" presName="arrow" presStyleLbl="bgShp" presStyleIdx="0" presStyleCnt="1"/>
      <dgm:spPr>
        <a:solidFill>
          <a:schemeClr val="bg1">
            <a:lumMod val="75000"/>
          </a:schemeClr>
        </a:solidFill>
      </dgm:spPr>
    </dgm:pt>
    <dgm:pt modelId="{17E0A10E-C1A6-484F-AA32-5721F2B92E00}" type="pres">
      <dgm:prSet presAssocID="{8DB1EFB1-DDEA-4222-8164-B6E86FFFEB71}" presName="linearProcess" presStyleCnt="0"/>
      <dgm:spPr/>
    </dgm:pt>
    <dgm:pt modelId="{E05A67C8-B75A-4B08-BE59-A9F73AFC9990}" type="pres">
      <dgm:prSet presAssocID="{19C828A7-724D-4DCA-A468-7EC13EFDE85B}" presName="textNode" presStyleLbl="node1" presStyleIdx="0" presStyleCnt="5">
        <dgm:presLayoutVars>
          <dgm:bulletEnabled val="1"/>
        </dgm:presLayoutVars>
      </dgm:prSet>
      <dgm:spPr/>
    </dgm:pt>
    <dgm:pt modelId="{67BFFCD1-5159-4337-91B1-3FF6D945A1FB}" type="pres">
      <dgm:prSet presAssocID="{35B91316-5382-4E5B-8B95-D0650CAB1F8A}" presName="sibTrans" presStyleCnt="0"/>
      <dgm:spPr/>
    </dgm:pt>
    <dgm:pt modelId="{BC53E36F-CEA3-4FF2-A07A-44D67FC7303A}" type="pres">
      <dgm:prSet presAssocID="{B32A6B21-CBEE-49FA-B8F0-185B89DCEB01}" presName="textNode" presStyleLbl="node1" presStyleIdx="1" presStyleCnt="5">
        <dgm:presLayoutVars>
          <dgm:bulletEnabled val="1"/>
        </dgm:presLayoutVars>
      </dgm:prSet>
      <dgm:spPr/>
    </dgm:pt>
    <dgm:pt modelId="{B0B53126-BF0B-4183-AA20-886D64C7D30D}" type="pres">
      <dgm:prSet presAssocID="{E3736DBC-D721-4B2E-B257-E00F05838C21}" presName="sibTrans" presStyleCnt="0"/>
      <dgm:spPr/>
    </dgm:pt>
    <dgm:pt modelId="{DF49D4E0-6826-4A53-80F5-0CAC45A5E1CF}" type="pres">
      <dgm:prSet presAssocID="{8F58182E-FBEA-4233-867E-92DF444AD221}" presName="textNode" presStyleLbl="node1" presStyleIdx="2" presStyleCnt="5">
        <dgm:presLayoutVars>
          <dgm:bulletEnabled val="1"/>
        </dgm:presLayoutVars>
      </dgm:prSet>
      <dgm:spPr/>
    </dgm:pt>
    <dgm:pt modelId="{913E5713-290D-40BB-8794-E762E31C0988}" type="pres">
      <dgm:prSet presAssocID="{CC3FB10E-C7B2-45B1-9862-B5B584269286}" presName="sibTrans" presStyleCnt="0"/>
      <dgm:spPr/>
    </dgm:pt>
    <dgm:pt modelId="{7FC78C23-9FA6-47BF-9AA2-CE7F69942507}" type="pres">
      <dgm:prSet presAssocID="{9CE1F0BA-197B-4AA5-A462-D37B4C78D559}" presName="textNode" presStyleLbl="node1" presStyleIdx="3" presStyleCnt="5">
        <dgm:presLayoutVars>
          <dgm:bulletEnabled val="1"/>
        </dgm:presLayoutVars>
      </dgm:prSet>
      <dgm:spPr/>
    </dgm:pt>
    <dgm:pt modelId="{5EDDF6A8-DA77-4789-A88B-1FAABC8EB52E}" type="pres">
      <dgm:prSet presAssocID="{52656EB1-B38C-4107-8BEA-9026059F57BB}" presName="sibTrans" presStyleCnt="0"/>
      <dgm:spPr/>
    </dgm:pt>
    <dgm:pt modelId="{2446161E-439C-4D50-B7B5-CFB5CA15BDC7}" type="pres">
      <dgm:prSet presAssocID="{D34178E6-ACB6-452D-9579-91795847EECB}" presName="textNode" presStyleLbl="node1" presStyleIdx="4" presStyleCnt="5">
        <dgm:presLayoutVars>
          <dgm:bulletEnabled val="1"/>
        </dgm:presLayoutVars>
      </dgm:prSet>
      <dgm:spPr/>
    </dgm:pt>
  </dgm:ptLst>
  <dgm:cxnLst>
    <dgm:cxn modelId="{BEC53003-6FE8-47DC-80FE-92A7FCB7DA1C}" srcId="{8DB1EFB1-DDEA-4222-8164-B6E86FFFEB71}" destId="{19C828A7-724D-4DCA-A468-7EC13EFDE85B}" srcOrd="0" destOrd="0" parTransId="{D05CA318-2107-4218-BAD8-4115F5A927E9}" sibTransId="{35B91316-5382-4E5B-8B95-D0650CAB1F8A}"/>
    <dgm:cxn modelId="{7254D306-8E51-43C0-9CB0-8BE866ADB645}" type="presOf" srcId="{8DB1EFB1-DDEA-4222-8164-B6E86FFFEB71}" destId="{AB24E4BB-04D5-423D-8260-30312126253E}" srcOrd="0" destOrd="0" presId="urn:microsoft.com/office/officeart/2005/8/layout/hProcess9"/>
    <dgm:cxn modelId="{48E7FD08-2BF8-4A23-BC7D-C69A41921253}" type="presOf" srcId="{8F58182E-FBEA-4233-867E-92DF444AD221}" destId="{DF49D4E0-6826-4A53-80F5-0CAC45A5E1CF}" srcOrd="0" destOrd="0" presId="urn:microsoft.com/office/officeart/2005/8/layout/hProcess9"/>
    <dgm:cxn modelId="{901F3D13-97E9-4D4C-AB36-6DC43ADECB2A}" type="presOf" srcId="{B32A6B21-CBEE-49FA-B8F0-185B89DCEB01}" destId="{BC53E36F-CEA3-4FF2-A07A-44D67FC7303A}" srcOrd="0" destOrd="0" presId="urn:microsoft.com/office/officeart/2005/8/layout/hProcess9"/>
    <dgm:cxn modelId="{D30F061C-9997-403B-8873-0789EE12EC10}" srcId="{8DB1EFB1-DDEA-4222-8164-B6E86FFFEB71}" destId="{8F58182E-FBEA-4233-867E-92DF444AD221}" srcOrd="2" destOrd="0" parTransId="{26846B21-562B-44C5-AB33-9D79B7D48D7B}" sibTransId="{CC3FB10E-C7B2-45B1-9862-B5B584269286}"/>
    <dgm:cxn modelId="{83164735-5578-4A35-AEA2-3FD3FC1A4047}" srcId="{8DB1EFB1-DDEA-4222-8164-B6E86FFFEB71}" destId="{D34178E6-ACB6-452D-9579-91795847EECB}" srcOrd="4" destOrd="0" parTransId="{11E1E3B4-7824-417D-8F0C-E047E831CE90}" sibTransId="{2177B087-B87E-4022-91FC-817654187BC6}"/>
    <dgm:cxn modelId="{FCD7615D-ABF3-4F77-ABA1-C5CBFB0B77CC}" type="presOf" srcId="{D34178E6-ACB6-452D-9579-91795847EECB}" destId="{2446161E-439C-4D50-B7B5-CFB5CA15BDC7}" srcOrd="0" destOrd="0" presId="urn:microsoft.com/office/officeart/2005/8/layout/hProcess9"/>
    <dgm:cxn modelId="{C6275E98-17C7-49A7-91D1-95C76A1080C7}" srcId="{8DB1EFB1-DDEA-4222-8164-B6E86FFFEB71}" destId="{9CE1F0BA-197B-4AA5-A462-D37B4C78D559}" srcOrd="3" destOrd="0" parTransId="{AE69BBC7-72FD-492D-A51D-2AF06AD82595}" sibTransId="{52656EB1-B38C-4107-8BEA-9026059F57BB}"/>
    <dgm:cxn modelId="{B0B65FAE-18B6-4CAA-9305-7EDAFA1DB772}" type="presOf" srcId="{19C828A7-724D-4DCA-A468-7EC13EFDE85B}" destId="{E05A67C8-B75A-4B08-BE59-A9F73AFC9990}" srcOrd="0" destOrd="0" presId="urn:microsoft.com/office/officeart/2005/8/layout/hProcess9"/>
    <dgm:cxn modelId="{7D771FB1-9F32-4FA0-B6AF-4CD23D467BA1}" srcId="{8DB1EFB1-DDEA-4222-8164-B6E86FFFEB71}" destId="{B32A6B21-CBEE-49FA-B8F0-185B89DCEB01}" srcOrd="1" destOrd="0" parTransId="{ED4AF934-8BB2-414C-8999-7210B8D50591}" sibTransId="{E3736DBC-D721-4B2E-B257-E00F05838C21}"/>
    <dgm:cxn modelId="{173138FB-8DA2-4C29-9810-A707093A1FD0}" type="presOf" srcId="{9CE1F0BA-197B-4AA5-A462-D37B4C78D559}" destId="{7FC78C23-9FA6-47BF-9AA2-CE7F69942507}" srcOrd="0" destOrd="0" presId="urn:microsoft.com/office/officeart/2005/8/layout/hProcess9"/>
    <dgm:cxn modelId="{86435BE5-0F56-4990-88F4-4F9C9E717264}" type="presParOf" srcId="{AB24E4BB-04D5-423D-8260-30312126253E}" destId="{3ACB7F82-632B-472C-8A93-10511B7288D9}" srcOrd="0" destOrd="0" presId="urn:microsoft.com/office/officeart/2005/8/layout/hProcess9"/>
    <dgm:cxn modelId="{A60585C0-97A4-4C98-B101-3522FEBF01DD}" type="presParOf" srcId="{AB24E4BB-04D5-423D-8260-30312126253E}" destId="{17E0A10E-C1A6-484F-AA32-5721F2B92E00}" srcOrd="1" destOrd="0" presId="urn:microsoft.com/office/officeart/2005/8/layout/hProcess9"/>
    <dgm:cxn modelId="{4FED7135-E348-47ED-81DC-20D0206971BE}" type="presParOf" srcId="{17E0A10E-C1A6-484F-AA32-5721F2B92E00}" destId="{E05A67C8-B75A-4B08-BE59-A9F73AFC9990}" srcOrd="0" destOrd="0" presId="urn:microsoft.com/office/officeart/2005/8/layout/hProcess9"/>
    <dgm:cxn modelId="{25E1E48F-08D2-4C4E-870D-171640005073}" type="presParOf" srcId="{17E0A10E-C1A6-484F-AA32-5721F2B92E00}" destId="{67BFFCD1-5159-4337-91B1-3FF6D945A1FB}" srcOrd="1" destOrd="0" presId="urn:microsoft.com/office/officeart/2005/8/layout/hProcess9"/>
    <dgm:cxn modelId="{D6566E2C-82C8-4BBD-AB3C-5E0159812266}" type="presParOf" srcId="{17E0A10E-C1A6-484F-AA32-5721F2B92E00}" destId="{BC53E36F-CEA3-4FF2-A07A-44D67FC7303A}" srcOrd="2" destOrd="0" presId="urn:microsoft.com/office/officeart/2005/8/layout/hProcess9"/>
    <dgm:cxn modelId="{7A991EE0-E1E0-45B0-AC4A-49531A764650}" type="presParOf" srcId="{17E0A10E-C1A6-484F-AA32-5721F2B92E00}" destId="{B0B53126-BF0B-4183-AA20-886D64C7D30D}" srcOrd="3" destOrd="0" presId="urn:microsoft.com/office/officeart/2005/8/layout/hProcess9"/>
    <dgm:cxn modelId="{C65B2249-BE2B-4EA5-B3D9-B86A9A048D54}" type="presParOf" srcId="{17E0A10E-C1A6-484F-AA32-5721F2B92E00}" destId="{DF49D4E0-6826-4A53-80F5-0CAC45A5E1CF}" srcOrd="4" destOrd="0" presId="urn:microsoft.com/office/officeart/2005/8/layout/hProcess9"/>
    <dgm:cxn modelId="{D5F5D2BC-18BD-4F3F-A44A-27534FB9DDBB}" type="presParOf" srcId="{17E0A10E-C1A6-484F-AA32-5721F2B92E00}" destId="{913E5713-290D-40BB-8794-E762E31C0988}" srcOrd="5" destOrd="0" presId="urn:microsoft.com/office/officeart/2005/8/layout/hProcess9"/>
    <dgm:cxn modelId="{0109807A-880C-44EF-9685-DB60F7092CDA}" type="presParOf" srcId="{17E0A10E-C1A6-484F-AA32-5721F2B92E00}" destId="{7FC78C23-9FA6-47BF-9AA2-CE7F69942507}" srcOrd="6" destOrd="0" presId="urn:microsoft.com/office/officeart/2005/8/layout/hProcess9"/>
    <dgm:cxn modelId="{B0AF8117-A918-4870-8249-3C5FCF3F2AA5}" type="presParOf" srcId="{17E0A10E-C1A6-484F-AA32-5721F2B92E00}" destId="{5EDDF6A8-DA77-4789-A88B-1FAABC8EB52E}" srcOrd="7" destOrd="0" presId="urn:microsoft.com/office/officeart/2005/8/layout/hProcess9"/>
    <dgm:cxn modelId="{291247A6-7D76-4306-8271-3F3F29C1B75F}" type="presParOf" srcId="{17E0A10E-C1A6-484F-AA32-5721F2B92E00}" destId="{2446161E-439C-4D50-B7B5-CFB5CA15BDC7}" srcOrd="8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8DB1EFB1-DDEA-4222-8164-B6E86FFFEB71}" type="doc">
      <dgm:prSet loTypeId="urn:microsoft.com/office/officeart/2005/8/layout/hProcess9" loCatId="process" qsTypeId="urn:microsoft.com/office/officeart/2005/8/quickstyle/simple1" qsCatId="simple" csTypeId="urn:microsoft.com/office/officeart/2005/8/colors/colorful2" csCatId="colorful" phldr="1"/>
      <dgm:spPr/>
    </dgm:pt>
    <dgm:pt modelId="{19C828A7-724D-4DCA-A468-7EC13EFDE85B}">
      <dgm:prSet phldrT="[Texto]"/>
      <dgm:spPr/>
      <dgm:t>
        <a:bodyPr/>
        <a:lstStyle/>
        <a:p>
          <a:r>
            <a:rPr lang="es-ES" dirty="0"/>
            <a:t>El órgano sancionador (director de la DRE) recibe el informe final de la CPAD</a:t>
          </a:r>
          <a:endParaRPr lang="es-PE" dirty="0"/>
        </a:p>
      </dgm:t>
    </dgm:pt>
    <dgm:pt modelId="{D05CA318-2107-4218-BAD8-4115F5A927E9}" type="parTrans" cxnId="{BEC53003-6FE8-47DC-80FE-92A7FCB7DA1C}">
      <dgm:prSet/>
      <dgm:spPr/>
      <dgm:t>
        <a:bodyPr/>
        <a:lstStyle/>
        <a:p>
          <a:endParaRPr lang="es-PE"/>
        </a:p>
      </dgm:t>
    </dgm:pt>
    <dgm:pt modelId="{35B91316-5382-4E5B-8B95-D0650CAB1F8A}" type="sibTrans" cxnId="{BEC53003-6FE8-47DC-80FE-92A7FCB7DA1C}">
      <dgm:prSet/>
      <dgm:spPr/>
      <dgm:t>
        <a:bodyPr/>
        <a:lstStyle/>
        <a:p>
          <a:endParaRPr lang="es-PE"/>
        </a:p>
      </dgm:t>
    </dgm:pt>
    <dgm:pt modelId="{B32A6B21-CBEE-49FA-B8F0-185B89DCEB01}">
      <dgm:prSet phldrT="[Texto]"/>
      <dgm:spPr/>
      <dgm:t>
        <a:bodyPr/>
        <a:lstStyle/>
        <a:p>
          <a:r>
            <a:rPr lang="es-ES" dirty="0"/>
            <a:t>Informe oral </a:t>
          </a:r>
          <a:endParaRPr lang="es-PE" dirty="0"/>
        </a:p>
      </dgm:t>
    </dgm:pt>
    <dgm:pt modelId="{ED4AF934-8BB2-414C-8999-7210B8D50591}" type="parTrans" cxnId="{7D771FB1-9F32-4FA0-B6AF-4CD23D467BA1}">
      <dgm:prSet/>
      <dgm:spPr/>
      <dgm:t>
        <a:bodyPr/>
        <a:lstStyle/>
        <a:p>
          <a:endParaRPr lang="es-PE"/>
        </a:p>
      </dgm:t>
    </dgm:pt>
    <dgm:pt modelId="{E3736DBC-D721-4B2E-B257-E00F05838C21}" type="sibTrans" cxnId="{7D771FB1-9F32-4FA0-B6AF-4CD23D467BA1}">
      <dgm:prSet/>
      <dgm:spPr/>
      <dgm:t>
        <a:bodyPr/>
        <a:lstStyle/>
        <a:p>
          <a:endParaRPr lang="es-PE"/>
        </a:p>
      </dgm:t>
    </dgm:pt>
    <dgm:pt modelId="{8F58182E-FBEA-4233-867E-92DF444AD221}">
      <dgm:prSet phldrT="[Texto]"/>
      <dgm:spPr/>
      <dgm:t>
        <a:bodyPr/>
        <a:lstStyle/>
        <a:p>
          <a:r>
            <a:rPr lang="es-ES" dirty="0"/>
            <a:t>Emisión de Resolución de sanción o archivo del caso</a:t>
          </a:r>
          <a:endParaRPr lang="es-PE" dirty="0"/>
        </a:p>
      </dgm:t>
    </dgm:pt>
    <dgm:pt modelId="{26846B21-562B-44C5-AB33-9D79B7D48D7B}" type="parTrans" cxnId="{D30F061C-9997-403B-8873-0789EE12EC10}">
      <dgm:prSet/>
      <dgm:spPr/>
      <dgm:t>
        <a:bodyPr/>
        <a:lstStyle/>
        <a:p>
          <a:endParaRPr lang="es-PE"/>
        </a:p>
      </dgm:t>
    </dgm:pt>
    <dgm:pt modelId="{CC3FB10E-C7B2-45B1-9862-B5B584269286}" type="sibTrans" cxnId="{D30F061C-9997-403B-8873-0789EE12EC10}">
      <dgm:prSet/>
      <dgm:spPr/>
      <dgm:t>
        <a:bodyPr/>
        <a:lstStyle/>
        <a:p>
          <a:endParaRPr lang="es-PE"/>
        </a:p>
      </dgm:t>
    </dgm:pt>
    <dgm:pt modelId="{9CE1F0BA-197B-4AA5-A462-D37B4C78D559}">
      <dgm:prSet phldrT="[Texto]"/>
      <dgm:spPr/>
      <dgm:t>
        <a:bodyPr/>
        <a:lstStyle/>
        <a:p>
          <a:r>
            <a:rPr lang="es-ES" dirty="0"/>
            <a:t>Notificación </a:t>
          </a:r>
          <a:endParaRPr lang="es-PE" dirty="0"/>
        </a:p>
      </dgm:t>
    </dgm:pt>
    <dgm:pt modelId="{AE69BBC7-72FD-492D-A51D-2AF06AD82595}" type="parTrans" cxnId="{C6275E98-17C7-49A7-91D1-95C76A1080C7}">
      <dgm:prSet/>
      <dgm:spPr/>
      <dgm:t>
        <a:bodyPr/>
        <a:lstStyle/>
        <a:p>
          <a:endParaRPr lang="es-PE"/>
        </a:p>
      </dgm:t>
    </dgm:pt>
    <dgm:pt modelId="{52656EB1-B38C-4107-8BEA-9026059F57BB}" type="sibTrans" cxnId="{C6275E98-17C7-49A7-91D1-95C76A1080C7}">
      <dgm:prSet/>
      <dgm:spPr/>
      <dgm:t>
        <a:bodyPr/>
        <a:lstStyle/>
        <a:p>
          <a:endParaRPr lang="es-PE"/>
        </a:p>
      </dgm:t>
    </dgm:pt>
    <dgm:pt modelId="{AB24E4BB-04D5-423D-8260-30312126253E}" type="pres">
      <dgm:prSet presAssocID="{8DB1EFB1-DDEA-4222-8164-B6E86FFFEB71}" presName="CompostProcess" presStyleCnt="0">
        <dgm:presLayoutVars>
          <dgm:dir/>
          <dgm:resizeHandles val="exact"/>
        </dgm:presLayoutVars>
      </dgm:prSet>
      <dgm:spPr/>
    </dgm:pt>
    <dgm:pt modelId="{3ACB7F82-632B-472C-8A93-10511B7288D9}" type="pres">
      <dgm:prSet presAssocID="{8DB1EFB1-DDEA-4222-8164-B6E86FFFEB71}" presName="arrow" presStyleLbl="bgShp" presStyleIdx="0" presStyleCnt="1"/>
      <dgm:spPr/>
    </dgm:pt>
    <dgm:pt modelId="{17E0A10E-C1A6-484F-AA32-5721F2B92E00}" type="pres">
      <dgm:prSet presAssocID="{8DB1EFB1-DDEA-4222-8164-B6E86FFFEB71}" presName="linearProcess" presStyleCnt="0"/>
      <dgm:spPr/>
    </dgm:pt>
    <dgm:pt modelId="{E05A67C8-B75A-4B08-BE59-A9F73AFC9990}" type="pres">
      <dgm:prSet presAssocID="{19C828A7-724D-4DCA-A468-7EC13EFDE85B}" presName="textNode" presStyleLbl="node1" presStyleIdx="0" presStyleCnt="4">
        <dgm:presLayoutVars>
          <dgm:bulletEnabled val="1"/>
        </dgm:presLayoutVars>
      </dgm:prSet>
      <dgm:spPr/>
    </dgm:pt>
    <dgm:pt modelId="{67BFFCD1-5159-4337-91B1-3FF6D945A1FB}" type="pres">
      <dgm:prSet presAssocID="{35B91316-5382-4E5B-8B95-D0650CAB1F8A}" presName="sibTrans" presStyleCnt="0"/>
      <dgm:spPr/>
    </dgm:pt>
    <dgm:pt modelId="{BC53E36F-CEA3-4FF2-A07A-44D67FC7303A}" type="pres">
      <dgm:prSet presAssocID="{B32A6B21-CBEE-49FA-B8F0-185B89DCEB01}" presName="textNode" presStyleLbl="node1" presStyleIdx="1" presStyleCnt="4">
        <dgm:presLayoutVars>
          <dgm:bulletEnabled val="1"/>
        </dgm:presLayoutVars>
      </dgm:prSet>
      <dgm:spPr/>
    </dgm:pt>
    <dgm:pt modelId="{B0B53126-BF0B-4183-AA20-886D64C7D30D}" type="pres">
      <dgm:prSet presAssocID="{E3736DBC-D721-4B2E-B257-E00F05838C21}" presName="sibTrans" presStyleCnt="0"/>
      <dgm:spPr/>
    </dgm:pt>
    <dgm:pt modelId="{DF49D4E0-6826-4A53-80F5-0CAC45A5E1CF}" type="pres">
      <dgm:prSet presAssocID="{8F58182E-FBEA-4233-867E-92DF444AD221}" presName="textNode" presStyleLbl="node1" presStyleIdx="2" presStyleCnt="4">
        <dgm:presLayoutVars>
          <dgm:bulletEnabled val="1"/>
        </dgm:presLayoutVars>
      </dgm:prSet>
      <dgm:spPr/>
    </dgm:pt>
    <dgm:pt modelId="{913E5713-290D-40BB-8794-E762E31C0988}" type="pres">
      <dgm:prSet presAssocID="{CC3FB10E-C7B2-45B1-9862-B5B584269286}" presName="sibTrans" presStyleCnt="0"/>
      <dgm:spPr/>
    </dgm:pt>
    <dgm:pt modelId="{7FC78C23-9FA6-47BF-9AA2-CE7F69942507}" type="pres">
      <dgm:prSet presAssocID="{9CE1F0BA-197B-4AA5-A462-D37B4C78D559}" presName="textNode" presStyleLbl="node1" presStyleIdx="3" presStyleCnt="4">
        <dgm:presLayoutVars>
          <dgm:bulletEnabled val="1"/>
        </dgm:presLayoutVars>
      </dgm:prSet>
      <dgm:spPr/>
    </dgm:pt>
  </dgm:ptLst>
  <dgm:cxnLst>
    <dgm:cxn modelId="{BEC53003-6FE8-47DC-80FE-92A7FCB7DA1C}" srcId="{8DB1EFB1-DDEA-4222-8164-B6E86FFFEB71}" destId="{19C828A7-724D-4DCA-A468-7EC13EFDE85B}" srcOrd="0" destOrd="0" parTransId="{D05CA318-2107-4218-BAD8-4115F5A927E9}" sibTransId="{35B91316-5382-4E5B-8B95-D0650CAB1F8A}"/>
    <dgm:cxn modelId="{D30F061C-9997-403B-8873-0789EE12EC10}" srcId="{8DB1EFB1-DDEA-4222-8164-B6E86FFFEB71}" destId="{8F58182E-FBEA-4233-867E-92DF444AD221}" srcOrd="2" destOrd="0" parTransId="{26846B21-562B-44C5-AB33-9D79B7D48D7B}" sibTransId="{CC3FB10E-C7B2-45B1-9862-B5B584269286}"/>
    <dgm:cxn modelId="{8F8B6A6D-6C78-4A6D-A3DA-36DC59ACA3BE}" type="presOf" srcId="{B32A6B21-CBEE-49FA-B8F0-185B89DCEB01}" destId="{BC53E36F-CEA3-4FF2-A07A-44D67FC7303A}" srcOrd="0" destOrd="0" presId="urn:microsoft.com/office/officeart/2005/8/layout/hProcess9"/>
    <dgm:cxn modelId="{C6275E98-17C7-49A7-91D1-95C76A1080C7}" srcId="{8DB1EFB1-DDEA-4222-8164-B6E86FFFEB71}" destId="{9CE1F0BA-197B-4AA5-A462-D37B4C78D559}" srcOrd="3" destOrd="0" parTransId="{AE69BBC7-72FD-492D-A51D-2AF06AD82595}" sibTransId="{52656EB1-B38C-4107-8BEA-9026059F57BB}"/>
    <dgm:cxn modelId="{C52E7CA4-638A-4CBA-86FA-E96ED923136F}" type="presOf" srcId="{8F58182E-FBEA-4233-867E-92DF444AD221}" destId="{DF49D4E0-6826-4A53-80F5-0CAC45A5E1CF}" srcOrd="0" destOrd="0" presId="urn:microsoft.com/office/officeart/2005/8/layout/hProcess9"/>
    <dgm:cxn modelId="{0CB1BDA4-A673-4589-B41B-C5E3A1BF8A36}" type="presOf" srcId="{8DB1EFB1-DDEA-4222-8164-B6E86FFFEB71}" destId="{AB24E4BB-04D5-423D-8260-30312126253E}" srcOrd="0" destOrd="0" presId="urn:microsoft.com/office/officeart/2005/8/layout/hProcess9"/>
    <dgm:cxn modelId="{7D771FB1-9F32-4FA0-B6AF-4CD23D467BA1}" srcId="{8DB1EFB1-DDEA-4222-8164-B6E86FFFEB71}" destId="{B32A6B21-CBEE-49FA-B8F0-185B89DCEB01}" srcOrd="1" destOrd="0" parTransId="{ED4AF934-8BB2-414C-8999-7210B8D50591}" sibTransId="{E3736DBC-D721-4B2E-B257-E00F05838C21}"/>
    <dgm:cxn modelId="{81E6D4B1-838A-4390-8134-09A51064C1FE}" type="presOf" srcId="{9CE1F0BA-197B-4AA5-A462-D37B4C78D559}" destId="{7FC78C23-9FA6-47BF-9AA2-CE7F69942507}" srcOrd="0" destOrd="0" presId="urn:microsoft.com/office/officeart/2005/8/layout/hProcess9"/>
    <dgm:cxn modelId="{63081BDD-39A8-4E95-B079-77150B51DBB1}" type="presOf" srcId="{19C828A7-724D-4DCA-A468-7EC13EFDE85B}" destId="{E05A67C8-B75A-4B08-BE59-A9F73AFC9990}" srcOrd="0" destOrd="0" presId="urn:microsoft.com/office/officeart/2005/8/layout/hProcess9"/>
    <dgm:cxn modelId="{9879C928-5E7C-4017-9479-AA34A4822B5D}" type="presParOf" srcId="{AB24E4BB-04D5-423D-8260-30312126253E}" destId="{3ACB7F82-632B-472C-8A93-10511B7288D9}" srcOrd="0" destOrd="0" presId="urn:microsoft.com/office/officeart/2005/8/layout/hProcess9"/>
    <dgm:cxn modelId="{C0CB4DD5-069A-4909-B1FE-182D594CD322}" type="presParOf" srcId="{AB24E4BB-04D5-423D-8260-30312126253E}" destId="{17E0A10E-C1A6-484F-AA32-5721F2B92E00}" srcOrd="1" destOrd="0" presId="urn:microsoft.com/office/officeart/2005/8/layout/hProcess9"/>
    <dgm:cxn modelId="{BE0D79F0-A3FD-44AB-AA19-059BC0BDE850}" type="presParOf" srcId="{17E0A10E-C1A6-484F-AA32-5721F2B92E00}" destId="{E05A67C8-B75A-4B08-BE59-A9F73AFC9990}" srcOrd="0" destOrd="0" presId="urn:microsoft.com/office/officeart/2005/8/layout/hProcess9"/>
    <dgm:cxn modelId="{6D8FB763-7704-4942-BA61-FA7EEDB72DED}" type="presParOf" srcId="{17E0A10E-C1A6-484F-AA32-5721F2B92E00}" destId="{67BFFCD1-5159-4337-91B1-3FF6D945A1FB}" srcOrd="1" destOrd="0" presId="urn:microsoft.com/office/officeart/2005/8/layout/hProcess9"/>
    <dgm:cxn modelId="{DC87C8BA-C79B-4AE5-87E5-F4FA04A61984}" type="presParOf" srcId="{17E0A10E-C1A6-484F-AA32-5721F2B92E00}" destId="{BC53E36F-CEA3-4FF2-A07A-44D67FC7303A}" srcOrd="2" destOrd="0" presId="urn:microsoft.com/office/officeart/2005/8/layout/hProcess9"/>
    <dgm:cxn modelId="{54549ED9-0A80-4F44-B3B8-B12E26B0A775}" type="presParOf" srcId="{17E0A10E-C1A6-484F-AA32-5721F2B92E00}" destId="{B0B53126-BF0B-4183-AA20-886D64C7D30D}" srcOrd="3" destOrd="0" presId="urn:microsoft.com/office/officeart/2005/8/layout/hProcess9"/>
    <dgm:cxn modelId="{FD4880C8-827C-4FEC-866B-3323BF3A0939}" type="presParOf" srcId="{17E0A10E-C1A6-484F-AA32-5721F2B92E00}" destId="{DF49D4E0-6826-4A53-80F5-0CAC45A5E1CF}" srcOrd="4" destOrd="0" presId="urn:microsoft.com/office/officeart/2005/8/layout/hProcess9"/>
    <dgm:cxn modelId="{6B47F823-89A4-4851-88EF-64837874D9D8}" type="presParOf" srcId="{17E0A10E-C1A6-484F-AA32-5721F2B92E00}" destId="{913E5713-290D-40BB-8794-E762E31C0988}" srcOrd="5" destOrd="0" presId="urn:microsoft.com/office/officeart/2005/8/layout/hProcess9"/>
    <dgm:cxn modelId="{AAB30689-E83A-4B87-8125-9F90168DBA6F}" type="presParOf" srcId="{17E0A10E-C1A6-484F-AA32-5721F2B92E00}" destId="{7FC78C23-9FA6-47BF-9AA2-CE7F69942507}" srcOrd="6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relId="rId13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EF15B60-E219-4F56-AA44-772CB147C6B5}">
      <dsp:nvSpPr>
        <dsp:cNvPr id="0" name=""/>
        <dsp:cNvSpPr/>
      </dsp:nvSpPr>
      <dsp:spPr>
        <a:xfrm>
          <a:off x="1338713" y="181147"/>
          <a:ext cx="3595082" cy="1248524"/>
        </a:xfrm>
        <a:prstGeom prst="ellipse">
          <a:avLst/>
        </a:prstGeom>
        <a:solidFill>
          <a:schemeClr val="accent4">
            <a:tint val="50000"/>
            <a:alpha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4F043F9-77E1-4A54-B2EC-808BD1B01118}">
      <dsp:nvSpPr>
        <dsp:cNvPr id="0" name=""/>
        <dsp:cNvSpPr/>
      </dsp:nvSpPr>
      <dsp:spPr>
        <a:xfrm>
          <a:off x="2793467" y="3238361"/>
          <a:ext cx="696721" cy="445901"/>
        </a:xfrm>
        <a:prstGeom prst="downArrow">
          <a:avLst/>
        </a:prstGeom>
        <a:solidFill>
          <a:schemeClr val="accent4"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595A9DA-E8B6-406E-A9D8-4196E8601C6C}">
      <dsp:nvSpPr>
        <dsp:cNvPr id="0" name=""/>
        <dsp:cNvSpPr/>
      </dsp:nvSpPr>
      <dsp:spPr>
        <a:xfrm>
          <a:off x="1469696" y="3595082"/>
          <a:ext cx="3344262" cy="83606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6248" tIns="206248" rIns="206248" bIns="206248" numCol="1" spcCol="1270" anchor="ctr" anchorCtr="0">
          <a:noAutofit/>
        </a:bodyPr>
        <a:lstStyle/>
        <a:p>
          <a:pPr marL="0" lvl="0" indent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900" kern="1200" dirty="0"/>
            <a:t>Consentimiento</a:t>
          </a:r>
        </a:p>
      </dsp:txBody>
      <dsp:txXfrm>
        <a:off x="1469696" y="3595082"/>
        <a:ext cx="3344262" cy="836065"/>
      </dsp:txXfrm>
    </dsp:sp>
    <dsp:sp modelId="{56DB9E23-40CD-441A-8525-312523D481FD}">
      <dsp:nvSpPr>
        <dsp:cNvPr id="0" name=""/>
        <dsp:cNvSpPr/>
      </dsp:nvSpPr>
      <dsp:spPr>
        <a:xfrm>
          <a:off x="2645762" y="1526098"/>
          <a:ext cx="1254098" cy="1254098"/>
        </a:xfrm>
        <a:prstGeom prst="ellips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500" kern="1200" dirty="0"/>
            <a:t>Informado</a:t>
          </a:r>
        </a:p>
      </dsp:txBody>
      <dsp:txXfrm>
        <a:off x="2829420" y="1709756"/>
        <a:ext cx="886782" cy="886782"/>
      </dsp:txXfrm>
    </dsp:sp>
    <dsp:sp modelId="{647A6A1D-7380-4B79-B152-176057DE0721}">
      <dsp:nvSpPr>
        <dsp:cNvPr id="0" name=""/>
        <dsp:cNvSpPr/>
      </dsp:nvSpPr>
      <dsp:spPr>
        <a:xfrm>
          <a:off x="1748385" y="585245"/>
          <a:ext cx="1254098" cy="1254098"/>
        </a:xfrm>
        <a:prstGeom prst="ellipse">
          <a:avLst/>
        </a:prstGeom>
        <a:solidFill>
          <a:schemeClr val="accent4">
            <a:hueOff val="4900445"/>
            <a:satOff val="-20388"/>
            <a:lumOff val="4804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500" kern="1200" dirty="0"/>
            <a:t>Dado libremente</a:t>
          </a:r>
        </a:p>
      </dsp:txBody>
      <dsp:txXfrm>
        <a:off x="1932043" y="768903"/>
        <a:ext cx="886782" cy="886782"/>
      </dsp:txXfrm>
    </dsp:sp>
    <dsp:sp modelId="{6F390A32-DFE5-4B37-9041-068A9501FF9E}">
      <dsp:nvSpPr>
        <dsp:cNvPr id="0" name=""/>
        <dsp:cNvSpPr/>
      </dsp:nvSpPr>
      <dsp:spPr>
        <a:xfrm>
          <a:off x="3030352" y="282032"/>
          <a:ext cx="1254098" cy="1254098"/>
        </a:xfrm>
        <a:prstGeom prst="ellipse">
          <a:avLst/>
        </a:prstGeom>
        <a:solidFill>
          <a:schemeClr val="accent4">
            <a:hueOff val="9800891"/>
            <a:satOff val="-40777"/>
            <a:lumOff val="9608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500" kern="1200" dirty="0"/>
            <a:t>Reversible</a:t>
          </a:r>
        </a:p>
      </dsp:txBody>
      <dsp:txXfrm>
        <a:off x="3214010" y="465690"/>
        <a:ext cx="886782" cy="886782"/>
      </dsp:txXfrm>
    </dsp:sp>
    <dsp:sp modelId="{B7763B3F-FD81-48A9-B1B0-CAF0AD36B25C}">
      <dsp:nvSpPr>
        <dsp:cNvPr id="0" name=""/>
        <dsp:cNvSpPr/>
      </dsp:nvSpPr>
      <dsp:spPr>
        <a:xfrm>
          <a:off x="1191008" y="27868"/>
          <a:ext cx="3901639" cy="3121311"/>
        </a:xfrm>
        <a:prstGeom prst="funnel">
          <a:avLst/>
        </a:prstGeom>
        <a:solidFill>
          <a:schemeClr val="lt1">
            <a:alpha val="4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C9EE082-D2BA-4BDD-AB19-90CF1CF40D98}">
      <dsp:nvSpPr>
        <dsp:cNvPr id="0" name=""/>
        <dsp:cNvSpPr/>
      </dsp:nvSpPr>
      <dsp:spPr>
        <a:xfrm>
          <a:off x="1262022" y="2600451"/>
          <a:ext cx="1476387" cy="1272903"/>
        </a:xfrm>
        <a:prstGeom prst="hexagon">
          <a:avLst>
            <a:gd name="adj" fmla="val 25000"/>
            <a:gd name="vf" fmla="val 11547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17780" rIns="0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400" b="1" kern="1200" dirty="0"/>
            <a:t>Otros</a:t>
          </a:r>
        </a:p>
      </dsp:txBody>
      <dsp:txXfrm>
        <a:off x="1491130" y="2797982"/>
        <a:ext cx="1018172" cy="877841"/>
      </dsp:txXfrm>
    </dsp:sp>
    <dsp:sp modelId="{53597017-AAA2-4063-8DFE-3FB96B30706F}">
      <dsp:nvSpPr>
        <dsp:cNvPr id="0" name=""/>
        <dsp:cNvSpPr/>
      </dsp:nvSpPr>
      <dsp:spPr>
        <a:xfrm>
          <a:off x="1300376" y="3162412"/>
          <a:ext cx="172858" cy="148981"/>
        </a:xfrm>
        <a:prstGeom prst="hexagon">
          <a:avLst>
            <a:gd name="adj" fmla="val 25000"/>
            <a:gd name="vf" fmla="val 1154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threePt" dir="t">
            <a:rot lat="0" lon="0" rev="7500000"/>
          </a:lightRig>
        </a:scene3d>
        <a:sp3d extrusionH="190500" prstMaterial="dkEdge">
          <a:bevelT w="120650" h="3810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68826F36-1126-45E6-B67D-A8C65B1ED920}">
      <dsp:nvSpPr>
        <dsp:cNvPr id="0" name=""/>
        <dsp:cNvSpPr/>
      </dsp:nvSpPr>
      <dsp:spPr>
        <a:xfrm>
          <a:off x="0" y="1916749"/>
          <a:ext cx="1476387" cy="1272903"/>
        </a:xfrm>
        <a:prstGeom prst="hexagon">
          <a:avLst>
            <a:gd name="adj" fmla="val 25000"/>
            <a:gd name="vf" fmla="val 115470"/>
          </a:avLst>
        </a:prstGeom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7000" r="-7000"/>
          </a:stretch>
        </a:blipFill>
        <a:ln w="63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threePt" dir="t">
            <a:rot lat="0" lon="0" rev="7500000"/>
          </a:lightRig>
        </a:scene3d>
        <a:sp3d extrusionH="190500" prstMaterial="dkEdge">
          <a:bevelT w="135400" h="1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C0CCBE51-E499-4256-A2B6-36665A1E93D7}">
      <dsp:nvSpPr>
        <dsp:cNvPr id="0" name=""/>
        <dsp:cNvSpPr/>
      </dsp:nvSpPr>
      <dsp:spPr>
        <a:xfrm>
          <a:off x="1005099" y="3021501"/>
          <a:ext cx="172858" cy="148981"/>
        </a:xfrm>
        <a:prstGeom prst="hexagon">
          <a:avLst>
            <a:gd name="adj" fmla="val 25000"/>
            <a:gd name="vf" fmla="val 1154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2">
              <a:hueOff val="-291073"/>
              <a:satOff val="-16786"/>
              <a:lumOff val="1726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threePt" dir="t">
            <a:rot lat="0" lon="0" rev="7500000"/>
          </a:lightRig>
        </a:scene3d>
        <a:sp3d extrusionH="190500" prstMaterial="dkEdge">
          <a:bevelT w="120650" h="3810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2F69AC30-8FFF-4B72-8AD8-9DE7A2487618}">
      <dsp:nvSpPr>
        <dsp:cNvPr id="0" name=""/>
        <dsp:cNvSpPr/>
      </dsp:nvSpPr>
      <dsp:spPr>
        <a:xfrm>
          <a:off x="2519840" y="1901615"/>
          <a:ext cx="1476387" cy="1272903"/>
        </a:xfrm>
        <a:prstGeom prst="hexagon">
          <a:avLst>
            <a:gd name="adj" fmla="val 25000"/>
            <a:gd name="vf" fmla="val 115470"/>
          </a:avLst>
        </a:prstGeom>
        <a:gradFill rotWithShape="0">
          <a:gsLst>
            <a:gs pos="0">
              <a:schemeClr val="accent2">
                <a:hueOff val="-727682"/>
                <a:satOff val="-41964"/>
                <a:lumOff val="4314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-727682"/>
                <a:satOff val="-41964"/>
                <a:lumOff val="4314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-727682"/>
                <a:satOff val="-41964"/>
                <a:lumOff val="4314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17780" rIns="0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400" b="1" kern="1200" dirty="0"/>
            <a:t>Instituciones educativas</a:t>
          </a:r>
        </a:p>
      </dsp:txBody>
      <dsp:txXfrm>
        <a:off x="2748948" y="2099146"/>
        <a:ext cx="1018172" cy="877841"/>
      </dsp:txXfrm>
    </dsp:sp>
    <dsp:sp modelId="{0D9C1BFF-44DC-4C0D-9EF3-DF70010F3D15}">
      <dsp:nvSpPr>
        <dsp:cNvPr id="0" name=""/>
        <dsp:cNvSpPr/>
      </dsp:nvSpPr>
      <dsp:spPr>
        <a:xfrm>
          <a:off x="3529143" y="3005022"/>
          <a:ext cx="172858" cy="148981"/>
        </a:xfrm>
        <a:prstGeom prst="hexagon">
          <a:avLst>
            <a:gd name="adj" fmla="val 25000"/>
            <a:gd name="vf" fmla="val 1154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2">
              <a:hueOff val="-582145"/>
              <a:satOff val="-33571"/>
              <a:lumOff val="3451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threePt" dir="t">
            <a:rot lat="0" lon="0" rev="7500000"/>
          </a:lightRig>
        </a:scene3d>
        <a:sp3d extrusionH="190500" prstMaterial="dkEdge">
          <a:bevelT w="120650" h="3810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D3074628-74CE-480A-BDD6-BB8F50B91062}">
      <dsp:nvSpPr>
        <dsp:cNvPr id="0" name=""/>
        <dsp:cNvSpPr/>
      </dsp:nvSpPr>
      <dsp:spPr>
        <a:xfrm>
          <a:off x="3777659" y="2600451"/>
          <a:ext cx="1476387" cy="1272903"/>
        </a:xfrm>
        <a:prstGeom prst="hexagon">
          <a:avLst>
            <a:gd name="adj" fmla="val 25000"/>
            <a:gd name="vf" fmla="val 115470"/>
          </a:avLst>
        </a:prstGeom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8000" b="-8000"/>
          </a:stretch>
        </a:blipFill>
        <a:ln w="6350" cap="flat" cmpd="sng" algn="ctr">
          <a:solidFill>
            <a:schemeClr val="accent2">
              <a:hueOff val="-727682"/>
              <a:satOff val="-41964"/>
              <a:lumOff val="4314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threePt" dir="t">
            <a:rot lat="0" lon="0" rev="7500000"/>
          </a:lightRig>
        </a:scene3d>
        <a:sp3d extrusionH="190500" prstMaterial="dkEdge">
          <a:bevelT w="135400" h="1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5178E04A-8067-4E22-BD4F-BD069490E22F}">
      <dsp:nvSpPr>
        <dsp:cNvPr id="0" name=""/>
        <dsp:cNvSpPr/>
      </dsp:nvSpPr>
      <dsp:spPr>
        <a:xfrm>
          <a:off x="3816014" y="3162412"/>
          <a:ext cx="172858" cy="148981"/>
        </a:xfrm>
        <a:prstGeom prst="hexagon">
          <a:avLst>
            <a:gd name="adj" fmla="val 25000"/>
            <a:gd name="vf" fmla="val 1154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2">
              <a:hueOff val="-873218"/>
              <a:satOff val="-50357"/>
              <a:lumOff val="5177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threePt" dir="t">
            <a:rot lat="0" lon="0" rev="7500000"/>
          </a:lightRig>
        </a:scene3d>
        <a:sp3d extrusionH="190500" prstMaterial="dkEdge">
          <a:bevelT w="120650" h="3810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00292A7A-74D7-460E-ADF0-31C55D3D7ED2}">
      <dsp:nvSpPr>
        <dsp:cNvPr id="0" name=""/>
        <dsp:cNvSpPr/>
      </dsp:nvSpPr>
      <dsp:spPr>
        <a:xfrm>
          <a:off x="1262022" y="1205806"/>
          <a:ext cx="1476387" cy="1272903"/>
        </a:xfrm>
        <a:prstGeom prst="hexagon">
          <a:avLst>
            <a:gd name="adj" fmla="val 25000"/>
            <a:gd name="vf" fmla="val 115470"/>
          </a:avLst>
        </a:prstGeom>
        <a:gradFill rotWithShape="0">
          <a:gsLst>
            <a:gs pos="0">
              <a:schemeClr val="accent2">
                <a:hueOff val="-1455363"/>
                <a:satOff val="-83928"/>
                <a:lumOff val="8628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-1455363"/>
                <a:satOff val="-83928"/>
                <a:lumOff val="8628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-1455363"/>
                <a:satOff val="-83928"/>
                <a:lumOff val="8628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17780" rIns="0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400" b="1" kern="1200" dirty="0"/>
            <a:t>Centros de trabajo (públicos y privados</a:t>
          </a:r>
          <a:r>
            <a:rPr lang="es-ES" sz="1500" kern="1200" dirty="0"/>
            <a:t>)</a:t>
          </a:r>
        </a:p>
      </dsp:txBody>
      <dsp:txXfrm>
        <a:off x="1491130" y="1403337"/>
        <a:ext cx="1018172" cy="877841"/>
      </dsp:txXfrm>
    </dsp:sp>
    <dsp:sp modelId="{34892CAF-063A-492D-9DFE-6E681C985694}">
      <dsp:nvSpPr>
        <dsp:cNvPr id="0" name=""/>
        <dsp:cNvSpPr/>
      </dsp:nvSpPr>
      <dsp:spPr>
        <a:xfrm>
          <a:off x="2262918" y="1233383"/>
          <a:ext cx="172858" cy="148981"/>
        </a:xfrm>
        <a:prstGeom prst="hexagon">
          <a:avLst>
            <a:gd name="adj" fmla="val 25000"/>
            <a:gd name="vf" fmla="val 1154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2">
              <a:hueOff val="-1164290"/>
              <a:satOff val="-67142"/>
              <a:lumOff val="6902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threePt" dir="t">
            <a:rot lat="0" lon="0" rev="7500000"/>
          </a:lightRig>
        </a:scene3d>
        <a:sp3d extrusionH="190500" prstMaterial="dkEdge">
          <a:bevelT w="120650" h="3810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4A8FA1B8-B6EA-447C-90FF-85F9D475C87C}">
      <dsp:nvSpPr>
        <dsp:cNvPr id="0" name=""/>
        <dsp:cNvSpPr/>
      </dsp:nvSpPr>
      <dsp:spPr>
        <a:xfrm>
          <a:off x="2519840" y="510334"/>
          <a:ext cx="1476387" cy="1272903"/>
        </a:xfrm>
        <a:prstGeom prst="hexagon">
          <a:avLst>
            <a:gd name="adj" fmla="val 25000"/>
            <a:gd name="vf" fmla="val 115470"/>
          </a:avLst>
        </a:prstGeom>
        <a:blipFill>
          <a:blip xmlns:r="http://schemas.openxmlformats.org/officeDocument/2006/relationships"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8000" r="-8000"/>
          </a:stretch>
        </a:blipFill>
        <a:ln w="6350" cap="flat" cmpd="sng" algn="ctr">
          <a:solidFill>
            <a:schemeClr val="accent2">
              <a:hueOff val="-1455363"/>
              <a:satOff val="-83928"/>
              <a:lumOff val="8628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threePt" dir="t">
            <a:rot lat="0" lon="0" rev="7500000"/>
          </a:lightRig>
        </a:scene3d>
        <a:sp3d extrusionH="190500" prstMaterial="dkEdge">
          <a:bevelT w="135400" h="1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7EDC5172-DEEA-4DDC-973C-1177DE0120FC}">
      <dsp:nvSpPr>
        <dsp:cNvPr id="0" name=""/>
        <dsp:cNvSpPr/>
      </dsp:nvSpPr>
      <dsp:spPr>
        <a:xfrm>
          <a:off x="2563449" y="1069268"/>
          <a:ext cx="172858" cy="148981"/>
        </a:xfrm>
        <a:prstGeom prst="hexagon">
          <a:avLst>
            <a:gd name="adj" fmla="val 25000"/>
            <a:gd name="vf" fmla="val 1154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2">
              <a:hueOff val="-1455363"/>
              <a:satOff val="-83928"/>
              <a:lumOff val="8628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threePt" dir="t">
            <a:rot lat="0" lon="0" rev="7500000"/>
          </a:lightRig>
        </a:scene3d>
        <a:sp3d extrusionH="190500" prstMaterial="dkEdge">
          <a:bevelT w="120650" h="3810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6618110-6914-4FDA-9E8B-406D2A83B75F}">
      <dsp:nvSpPr>
        <dsp:cNvPr id="0" name=""/>
        <dsp:cNvSpPr/>
      </dsp:nvSpPr>
      <dsp:spPr>
        <a:xfrm>
          <a:off x="2561166" y="1206500"/>
          <a:ext cx="3005666" cy="3005666"/>
        </a:xfrm>
        <a:prstGeom prst="ellipse">
          <a:avLst/>
        </a:prstGeom>
        <a:solidFill>
          <a:schemeClr val="accent4">
            <a:alpha val="5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000" b="1" kern="1200" dirty="0"/>
            <a:t>Manifestaciones de hostigamiento sexual </a:t>
          </a:r>
        </a:p>
      </dsp:txBody>
      <dsp:txXfrm>
        <a:off x="3001336" y="1646670"/>
        <a:ext cx="2125326" cy="2125326"/>
      </dsp:txXfrm>
    </dsp:sp>
    <dsp:sp modelId="{36621DF2-71EC-4E6D-BFAA-E0B46A6DF4CE}">
      <dsp:nvSpPr>
        <dsp:cNvPr id="0" name=""/>
        <dsp:cNvSpPr/>
      </dsp:nvSpPr>
      <dsp:spPr>
        <a:xfrm>
          <a:off x="3312583" y="536"/>
          <a:ext cx="1502833" cy="1502833"/>
        </a:xfrm>
        <a:prstGeom prst="ellipse">
          <a:avLst/>
        </a:prstGeom>
        <a:solidFill>
          <a:schemeClr val="accent4">
            <a:alpha val="50000"/>
            <a:hueOff val="1633482"/>
            <a:satOff val="-6796"/>
            <a:lumOff val="1601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300" kern="1200" dirty="0"/>
            <a:t>Promesa a cambio de un favor</a:t>
          </a:r>
        </a:p>
      </dsp:txBody>
      <dsp:txXfrm>
        <a:off x="3532668" y="220621"/>
        <a:ext cx="1062663" cy="1062663"/>
      </dsp:txXfrm>
    </dsp:sp>
    <dsp:sp modelId="{51E87ADD-DC06-4E42-8BE4-D45B97B080B2}">
      <dsp:nvSpPr>
        <dsp:cNvPr id="0" name=""/>
        <dsp:cNvSpPr/>
      </dsp:nvSpPr>
      <dsp:spPr>
        <a:xfrm>
          <a:off x="5007724" y="979226"/>
          <a:ext cx="1502833" cy="1502833"/>
        </a:xfrm>
        <a:prstGeom prst="ellipse">
          <a:avLst/>
        </a:prstGeom>
        <a:solidFill>
          <a:schemeClr val="accent4">
            <a:alpha val="50000"/>
            <a:hueOff val="3266964"/>
            <a:satOff val="-13592"/>
            <a:lumOff val="3203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300" kern="1200" dirty="0"/>
            <a:t>Amenazas</a:t>
          </a:r>
        </a:p>
      </dsp:txBody>
      <dsp:txXfrm>
        <a:off x="5227809" y="1199311"/>
        <a:ext cx="1062663" cy="1062663"/>
      </dsp:txXfrm>
    </dsp:sp>
    <dsp:sp modelId="{81FF4D62-C872-49F3-852F-2E577C19EBD2}">
      <dsp:nvSpPr>
        <dsp:cNvPr id="0" name=""/>
        <dsp:cNvSpPr/>
      </dsp:nvSpPr>
      <dsp:spPr>
        <a:xfrm>
          <a:off x="5007724" y="2936606"/>
          <a:ext cx="1502833" cy="1502833"/>
        </a:xfrm>
        <a:prstGeom prst="ellipse">
          <a:avLst/>
        </a:prstGeom>
        <a:solidFill>
          <a:schemeClr val="accent4">
            <a:alpha val="50000"/>
            <a:hueOff val="4900445"/>
            <a:satOff val="-20388"/>
            <a:lumOff val="4804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300" kern="1200" dirty="0"/>
            <a:t>Términos de naturaleza sexual o sexista</a:t>
          </a:r>
        </a:p>
      </dsp:txBody>
      <dsp:txXfrm>
        <a:off x="5227809" y="3156691"/>
        <a:ext cx="1062663" cy="1062663"/>
      </dsp:txXfrm>
    </dsp:sp>
    <dsp:sp modelId="{27A0E7D1-D0F7-4569-81C7-C6A04CF2D8E1}">
      <dsp:nvSpPr>
        <dsp:cNvPr id="0" name=""/>
        <dsp:cNvSpPr/>
      </dsp:nvSpPr>
      <dsp:spPr>
        <a:xfrm>
          <a:off x="3312583" y="3915297"/>
          <a:ext cx="1502833" cy="1502833"/>
        </a:xfrm>
        <a:prstGeom prst="ellipse">
          <a:avLst/>
        </a:prstGeom>
        <a:solidFill>
          <a:schemeClr val="accent4">
            <a:alpha val="50000"/>
            <a:hueOff val="6533927"/>
            <a:satOff val="-27185"/>
            <a:lumOff val="6405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300" kern="1200" dirty="0"/>
            <a:t>Acercamientos corporales </a:t>
          </a:r>
        </a:p>
      </dsp:txBody>
      <dsp:txXfrm>
        <a:off x="3532668" y="4135382"/>
        <a:ext cx="1062663" cy="1062663"/>
      </dsp:txXfrm>
    </dsp:sp>
    <dsp:sp modelId="{E9B07E3D-9298-45B8-8D6F-814BDBA9DBEB}">
      <dsp:nvSpPr>
        <dsp:cNvPr id="0" name=""/>
        <dsp:cNvSpPr/>
      </dsp:nvSpPr>
      <dsp:spPr>
        <a:xfrm>
          <a:off x="1617442" y="2936606"/>
          <a:ext cx="1502833" cy="1502833"/>
        </a:xfrm>
        <a:prstGeom prst="ellipse">
          <a:avLst/>
        </a:prstGeom>
        <a:solidFill>
          <a:schemeClr val="accent4">
            <a:alpha val="50000"/>
            <a:hueOff val="8167408"/>
            <a:satOff val="-33981"/>
            <a:lumOff val="8007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300" kern="1200" dirty="0"/>
            <a:t>Otras conductas</a:t>
          </a:r>
        </a:p>
      </dsp:txBody>
      <dsp:txXfrm>
        <a:off x="1837527" y="3156691"/>
        <a:ext cx="1062663" cy="1062663"/>
      </dsp:txXfrm>
    </dsp:sp>
    <dsp:sp modelId="{ADF294C5-1296-4B3F-B7F6-99AF4749CB48}">
      <dsp:nvSpPr>
        <dsp:cNvPr id="0" name=""/>
        <dsp:cNvSpPr/>
      </dsp:nvSpPr>
      <dsp:spPr>
        <a:xfrm>
          <a:off x="1617442" y="979226"/>
          <a:ext cx="1502833" cy="1502833"/>
        </a:xfrm>
        <a:prstGeom prst="ellipse">
          <a:avLst/>
        </a:prstGeom>
        <a:solidFill>
          <a:schemeClr val="accent4">
            <a:alpha val="50000"/>
            <a:hueOff val="9800891"/>
            <a:satOff val="-40777"/>
            <a:lumOff val="9608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300" kern="1200" dirty="0"/>
            <a:t>Trato ofensivo u hostil </a:t>
          </a:r>
        </a:p>
      </dsp:txBody>
      <dsp:txXfrm>
        <a:off x="1837527" y="1199311"/>
        <a:ext cx="1062663" cy="1062663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1576A1E-BAEC-4036-BBEA-E5D6BDE51024}">
      <dsp:nvSpPr>
        <dsp:cNvPr id="0" name=""/>
        <dsp:cNvSpPr/>
      </dsp:nvSpPr>
      <dsp:spPr>
        <a:xfrm>
          <a:off x="118540" y="2819572"/>
          <a:ext cx="1754387" cy="57815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800" kern="1200" dirty="0"/>
            <a:t>Conducta </a:t>
          </a:r>
        </a:p>
      </dsp:txBody>
      <dsp:txXfrm>
        <a:off x="118540" y="2819572"/>
        <a:ext cx="1754387" cy="578150"/>
      </dsp:txXfrm>
    </dsp:sp>
    <dsp:sp modelId="{C728D6E5-2CB5-488E-BF77-83B3572F82E9}">
      <dsp:nvSpPr>
        <dsp:cNvPr id="0" name=""/>
        <dsp:cNvSpPr/>
      </dsp:nvSpPr>
      <dsp:spPr>
        <a:xfrm>
          <a:off x="116546" y="2643734"/>
          <a:ext cx="139553" cy="139553"/>
        </a:xfrm>
        <a:prstGeom prst="ellips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F6A1889-9AAE-4CAD-9F95-6BE29DF3500E}">
      <dsp:nvSpPr>
        <dsp:cNvPr id="0" name=""/>
        <dsp:cNvSpPr/>
      </dsp:nvSpPr>
      <dsp:spPr>
        <a:xfrm>
          <a:off x="214233" y="2448359"/>
          <a:ext cx="139553" cy="139553"/>
        </a:xfrm>
        <a:prstGeom prst="ellipse">
          <a:avLst/>
        </a:prstGeom>
        <a:solidFill>
          <a:schemeClr val="accent5">
            <a:hueOff val="-375475"/>
            <a:satOff val="-968"/>
            <a:lumOff val="-654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47A7F12-2906-4A89-B5AB-DD6AB98ADE24}">
      <dsp:nvSpPr>
        <dsp:cNvPr id="0" name=""/>
        <dsp:cNvSpPr/>
      </dsp:nvSpPr>
      <dsp:spPr>
        <a:xfrm>
          <a:off x="448683" y="2487434"/>
          <a:ext cx="219298" cy="219298"/>
        </a:xfrm>
        <a:prstGeom prst="ellipse">
          <a:avLst/>
        </a:prstGeom>
        <a:solidFill>
          <a:schemeClr val="accent5">
            <a:hueOff val="-750949"/>
            <a:satOff val="-1935"/>
            <a:lumOff val="-1307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31FC17D-79AB-4E45-A302-96B00E85F3AA}">
      <dsp:nvSpPr>
        <dsp:cNvPr id="0" name=""/>
        <dsp:cNvSpPr/>
      </dsp:nvSpPr>
      <dsp:spPr>
        <a:xfrm>
          <a:off x="644058" y="2272522"/>
          <a:ext cx="139553" cy="139553"/>
        </a:xfrm>
        <a:prstGeom prst="ellipse">
          <a:avLst/>
        </a:prstGeom>
        <a:solidFill>
          <a:schemeClr val="accent5">
            <a:hueOff val="-1126424"/>
            <a:satOff val="-2903"/>
            <a:lumOff val="-1961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0B4DEEA-45D8-4A3B-A1D6-3F34EE0C3CBB}">
      <dsp:nvSpPr>
        <dsp:cNvPr id="0" name=""/>
        <dsp:cNvSpPr/>
      </dsp:nvSpPr>
      <dsp:spPr>
        <a:xfrm>
          <a:off x="898046" y="2194372"/>
          <a:ext cx="139553" cy="139553"/>
        </a:xfrm>
        <a:prstGeom prst="ellipse">
          <a:avLst/>
        </a:prstGeom>
        <a:solidFill>
          <a:schemeClr val="accent5">
            <a:hueOff val="-1501898"/>
            <a:satOff val="-3871"/>
            <a:lumOff val="-2614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D24A560-93EB-4503-92EE-75E420103C31}">
      <dsp:nvSpPr>
        <dsp:cNvPr id="0" name=""/>
        <dsp:cNvSpPr/>
      </dsp:nvSpPr>
      <dsp:spPr>
        <a:xfrm>
          <a:off x="1210646" y="2331134"/>
          <a:ext cx="139553" cy="139553"/>
        </a:xfrm>
        <a:prstGeom prst="ellipse">
          <a:avLst/>
        </a:prstGeom>
        <a:solidFill>
          <a:schemeClr val="accent5">
            <a:hueOff val="-1877373"/>
            <a:satOff val="-4839"/>
            <a:lumOff val="-3268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8AF3581-5F85-47E1-B1D4-674DE72F189C}">
      <dsp:nvSpPr>
        <dsp:cNvPr id="0" name=""/>
        <dsp:cNvSpPr/>
      </dsp:nvSpPr>
      <dsp:spPr>
        <a:xfrm>
          <a:off x="1406021" y="2428822"/>
          <a:ext cx="219298" cy="219298"/>
        </a:xfrm>
        <a:prstGeom prst="ellipse">
          <a:avLst/>
        </a:prstGeom>
        <a:solidFill>
          <a:schemeClr val="accent5">
            <a:hueOff val="-2252848"/>
            <a:satOff val="-5806"/>
            <a:lumOff val="-3922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CA95645-42E6-41E6-839F-89A3C1C74F34}">
      <dsp:nvSpPr>
        <dsp:cNvPr id="0" name=""/>
        <dsp:cNvSpPr/>
      </dsp:nvSpPr>
      <dsp:spPr>
        <a:xfrm>
          <a:off x="1679546" y="2643734"/>
          <a:ext cx="139553" cy="139553"/>
        </a:xfrm>
        <a:prstGeom prst="ellipse">
          <a:avLst/>
        </a:prstGeom>
        <a:solidFill>
          <a:schemeClr val="accent5">
            <a:hueOff val="-2628322"/>
            <a:satOff val="-6774"/>
            <a:lumOff val="-4575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95068F6-DDF1-455B-A26E-9D2C0DBCCE01}">
      <dsp:nvSpPr>
        <dsp:cNvPr id="0" name=""/>
        <dsp:cNvSpPr/>
      </dsp:nvSpPr>
      <dsp:spPr>
        <a:xfrm>
          <a:off x="1796771" y="2858647"/>
          <a:ext cx="139553" cy="139553"/>
        </a:xfrm>
        <a:prstGeom prst="ellipse">
          <a:avLst/>
        </a:prstGeom>
        <a:solidFill>
          <a:schemeClr val="accent5">
            <a:hueOff val="-3003797"/>
            <a:satOff val="-7742"/>
            <a:lumOff val="-5229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F5A15BD-647F-4C4E-9201-028B7B12991A}">
      <dsp:nvSpPr>
        <dsp:cNvPr id="0" name=""/>
        <dsp:cNvSpPr/>
      </dsp:nvSpPr>
      <dsp:spPr>
        <a:xfrm>
          <a:off x="780821" y="2448359"/>
          <a:ext cx="358852" cy="358852"/>
        </a:xfrm>
        <a:prstGeom prst="ellipse">
          <a:avLst/>
        </a:prstGeom>
        <a:solidFill>
          <a:schemeClr val="accent5">
            <a:hueOff val="-3379271"/>
            <a:satOff val="-8710"/>
            <a:lumOff val="-5883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4A2E6E2-0865-46DE-9B6E-488560048FBE}">
      <dsp:nvSpPr>
        <dsp:cNvPr id="0" name=""/>
        <dsp:cNvSpPr/>
      </dsp:nvSpPr>
      <dsp:spPr>
        <a:xfrm>
          <a:off x="18858" y="3190784"/>
          <a:ext cx="139553" cy="139553"/>
        </a:xfrm>
        <a:prstGeom prst="ellipse">
          <a:avLst/>
        </a:prstGeom>
        <a:solidFill>
          <a:schemeClr val="accent5">
            <a:hueOff val="-3754746"/>
            <a:satOff val="-9677"/>
            <a:lumOff val="-6536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E5630B7-C78B-4B0C-85C2-D61D960822B0}">
      <dsp:nvSpPr>
        <dsp:cNvPr id="0" name=""/>
        <dsp:cNvSpPr/>
      </dsp:nvSpPr>
      <dsp:spPr>
        <a:xfrm>
          <a:off x="136083" y="3366622"/>
          <a:ext cx="219298" cy="219298"/>
        </a:xfrm>
        <a:prstGeom prst="ellipse">
          <a:avLst/>
        </a:prstGeom>
        <a:solidFill>
          <a:schemeClr val="accent5">
            <a:hueOff val="-4130220"/>
            <a:satOff val="-10645"/>
            <a:lumOff val="-719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1B7040D-66CB-4790-B4DA-963D01F6A027}">
      <dsp:nvSpPr>
        <dsp:cNvPr id="0" name=""/>
        <dsp:cNvSpPr/>
      </dsp:nvSpPr>
      <dsp:spPr>
        <a:xfrm>
          <a:off x="429146" y="3522922"/>
          <a:ext cx="318979" cy="318979"/>
        </a:xfrm>
        <a:prstGeom prst="ellipse">
          <a:avLst/>
        </a:prstGeom>
        <a:solidFill>
          <a:schemeClr val="accent5">
            <a:hueOff val="-4505695"/>
            <a:satOff val="-11613"/>
            <a:lumOff val="-7843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5648B70-666E-424D-ACFD-6B844208F29E}">
      <dsp:nvSpPr>
        <dsp:cNvPr id="0" name=""/>
        <dsp:cNvSpPr/>
      </dsp:nvSpPr>
      <dsp:spPr>
        <a:xfrm>
          <a:off x="839433" y="3776909"/>
          <a:ext cx="139553" cy="139553"/>
        </a:xfrm>
        <a:prstGeom prst="ellipse">
          <a:avLst/>
        </a:prstGeom>
        <a:solidFill>
          <a:schemeClr val="accent5">
            <a:hueOff val="-4881170"/>
            <a:satOff val="-12580"/>
            <a:lumOff val="-8497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68C536C-9F64-4DA0-A627-BEAA7CA1EED9}">
      <dsp:nvSpPr>
        <dsp:cNvPr id="0" name=""/>
        <dsp:cNvSpPr/>
      </dsp:nvSpPr>
      <dsp:spPr>
        <a:xfrm>
          <a:off x="917583" y="3522922"/>
          <a:ext cx="219298" cy="219298"/>
        </a:xfrm>
        <a:prstGeom prst="ellipse">
          <a:avLst/>
        </a:prstGeom>
        <a:solidFill>
          <a:schemeClr val="accent5">
            <a:hueOff val="-5256644"/>
            <a:satOff val="-13548"/>
            <a:lumOff val="-9151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EE72E31-DFF0-4EC6-8471-61B2547138B4}">
      <dsp:nvSpPr>
        <dsp:cNvPr id="0" name=""/>
        <dsp:cNvSpPr/>
      </dsp:nvSpPr>
      <dsp:spPr>
        <a:xfrm>
          <a:off x="1112958" y="3796447"/>
          <a:ext cx="139553" cy="139553"/>
        </a:xfrm>
        <a:prstGeom prst="ellipse">
          <a:avLst/>
        </a:prstGeom>
        <a:solidFill>
          <a:schemeClr val="accent5">
            <a:hueOff val="-5632119"/>
            <a:satOff val="-14516"/>
            <a:lumOff val="-9804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9D47A33-B5F1-46C1-A141-0803F737AFF0}">
      <dsp:nvSpPr>
        <dsp:cNvPr id="0" name=""/>
        <dsp:cNvSpPr/>
      </dsp:nvSpPr>
      <dsp:spPr>
        <a:xfrm>
          <a:off x="1288796" y="3483847"/>
          <a:ext cx="318979" cy="318979"/>
        </a:xfrm>
        <a:prstGeom prst="ellipse">
          <a:avLst/>
        </a:prstGeom>
        <a:solidFill>
          <a:schemeClr val="accent5">
            <a:hueOff val="-6007594"/>
            <a:satOff val="-15484"/>
            <a:lumOff val="-10458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77E2F85-35F8-4212-AF98-C13CABDBEA9B}">
      <dsp:nvSpPr>
        <dsp:cNvPr id="0" name=""/>
        <dsp:cNvSpPr/>
      </dsp:nvSpPr>
      <dsp:spPr>
        <a:xfrm>
          <a:off x="1718621" y="3405697"/>
          <a:ext cx="219298" cy="219298"/>
        </a:xfrm>
        <a:prstGeom prst="ellipse">
          <a:avLst/>
        </a:prstGeom>
        <a:solidFill>
          <a:schemeClr val="accent5">
            <a:hueOff val="-6383068"/>
            <a:satOff val="-16451"/>
            <a:lumOff val="-11111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D78C297-02EE-4EBA-A170-4F45F3D6E3E1}">
      <dsp:nvSpPr>
        <dsp:cNvPr id="0" name=""/>
        <dsp:cNvSpPr/>
      </dsp:nvSpPr>
      <dsp:spPr>
        <a:xfrm>
          <a:off x="1937919" y="2487109"/>
          <a:ext cx="644048" cy="1229558"/>
        </a:xfrm>
        <a:prstGeom prst="chevron">
          <a:avLst>
            <a:gd name="adj" fmla="val 6231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D288E1B-47DF-45DE-8663-86A5C3BDE7FA}">
      <dsp:nvSpPr>
        <dsp:cNvPr id="0" name=""/>
        <dsp:cNvSpPr/>
      </dsp:nvSpPr>
      <dsp:spPr>
        <a:xfrm>
          <a:off x="2581968" y="2487706"/>
          <a:ext cx="1756495" cy="122954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800" kern="1200" dirty="0"/>
            <a:t>de naturaleza</a:t>
          </a:r>
        </a:p>
      </dsp:txBody>
      <dsp:txXfrm>
        <a:off x="2581968" y="2487706"/>
        <a:ext cx="1756495" cy="1229546"/>
      </dsp:txXfrm>
    </dsp:sp>
    <dsp:sp modelId="{61D8F665-B200-4284-B8CE-4FB2D3DC656A}">
      <dsp:nvSpPr>
        <dsp:cNvPr id="0" name=""/>
        <dsp:cNvSpPr/>
      </dsp:nvSpPr>
      <dsp:spPr>
        <a:xfrm>
          <a:off x="4338463" y="2487109"/>
          <a:ext cx="644048" cy="1229558"/>
        </a:xfrm>
        <a:prstGeom prst="chevron">
          <a:avLst>
            <a:gd name="adj" fmla="val 62310"/>
          </a:avLst>
        </a:prstGeom>
        <a:solidFill>
          <a:schemeClr val="accent5">
            <a:hueOff val="-3379271"/>
            <a:satOff val="-8710"/>
            <a:lumOff val="-5883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E457FD6-D920-43B1-9CCC-2FF2EB2C4246}">
      <dsp:nvSpPr>
        <dsp:cNvPr id="0" name=""/>
        <dsp:cNvSpPr/>
      </dsp:nvSpPr>
      <dsp:spPr>
        <a:xfrm>
          <a:off x="4982512" y="2487706"/>
          <a:ext cx="1756495" cy="122954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800" kern="1200" dirty="0"/>
            <a:t>sexual o sexista </a:t>
          </a:r>
        </a:p>
      </dsp:txBody>
      <dsp:txXfrm>
        <a:off x="4982512" y="2487706"/>
        <a:ext cx="1756495" cy="1229546"/>
      </dsp:txXfrm>
    </dsp:sp>
    <dsp:sp modelId="{A4DC2D45-0421-4C68-BE87-C849FDEBE6F7}">
      <dsp:nvSpPr>
        <dsp:cNvPr id="0" name=""/>
        <dsp:cNvSpPr/>
      </dsp:nvSpPr>
      <dsp:spPr>
        <a:xfrm>
          <a:off x="6739007" y="2487109"/>
          <a:ext cx="644048" cy="1229558"/>
        </a:xfrm>
        <a:prstGeom prst="chevron">
          <a:avLst>
            <a:gd name="adj" fmla="val 62310"/>
          </a:avLst>
        </a:prstGeom>
        <a:solidFill>
          <a:schemeClr val="accent5">
            <a:hueOff val="-6758543"/>
            <a:satOff val="-17419"/>
            <a:lumOff val="-11765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619DC7E-43B2-43E9-B3CC-10FF022E9B35}">
      <dsp:nvSpPr>
        <dsp:cNvPr id="0" name=""/>
        <dsp:cNvSpPr/>
      </dsp:nvSpPr>
      <dsp:spPr>
        <a:xfrm>
          <a:off x="7453315" y="2385496"/>
          <a:ext cx="1493021" cy="1493021"/>
        </a:xfrm>
        <a:prstGeom prst="ellipse">
          <a:avLst/>
        </a:prstGeom>
        <a:solidFill>
          <a:schemeClr val="accent5">
            <a:hueOff val="-6758543"/>
            <a:satOff val="-17419"/>
            <a:lumOff val="-11765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800" kern="1200" dirty="0"/>
            <a:t>No deseada por la persona</a:t>
          </a:r>
        </a:p>
      </dsp:txBody>
      <dsp:txXfrm>
        <a:off x="7671963" y="2604144"/>
        <a:ext cx="1055725" cy="1055725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0398985-9487-4F96-A07E-497075BA683D}">
      <dsp:nvSpPr>
        <dsp:cNvPr id="0" name=""/>
        <dsp:cNvSpPr/>
      </dsp:nvSpPr>
      <dsp:spPr>
        <a:xfrm rot="5400000">
          <a:off x="292844" y="2330505"/>
          <a:ext cx="874184" cy="1454622"/>
        </a:xfrm>
        <a:prstGeom prst="corner">
          <a:avLst>
            <a:gd name="adj1" fmla="val 16120"/>
            <a:gd name="adj2" fmla="val 16110"/>
          </a:avLst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077F4109-7C2C-475D-819C-2BAD4C44E41C}">
      <dsp:nvSpPr>
        <dsp:cNvPr id="0" name=""/>
        <dsp:cNvSpPr/>
      </dsp:nvSpPr>
      <dsp:spPr>
        <a:xfrm>
          <a:off x="146921" y="2765124"/>
          <a:ext cx="1313241" cy="115113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t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400" kern="1200" dirty="0"/>
            <a:t>Con o sin grado de jerarquía</a:t>
          </a:r>
        </a:p>
      </dsp:txBody>
      <dsp:txXfrm>
        <a:off x="146921" y="2765124"/>
        <a:ext cx="1313241" cy="1151133"/>
      </dsp:txXfrm>
    </dsp:sp>
    <dsp:sp modelId="{0A05A1EC-5AB3-4911-871D-25FF4E8604F6}">
      <dsp:nvSpPr>
        <dsp:cNvPr id="0" name=""/>
        <dsp:cNvSpPr/>
      </dsp:nvSpPr>
      <dsp:spPr>
        <a:xfrm>
          <a:off x="1212381" y="2223414"/>
          <a:ext cx="247781" cy="247781"/>
        </a:xfrm>
        <a:prstGeom prst="triangle">
          <a:avLst>
            <a:gd name="adj" fmla="val 100000"/>
          </a:avLst>
        </a:prstGeom>
        <a:gradFill rotWithShape="0">
          <a:gsLst>
            <a:gs pos="0">
              <a:schemeClr val="accent5">
                <a:hueOff val="-844818"/>
                <a:satOff val="-2177"/>
                <a:lumOff val="-1471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-844818"/>
                <a:satOff val="-2177"/>
                <a:lumOff val="-1471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-844818"/>
                <a:satOff val="-2177"/>
                <a:lumOff val="-1471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accent5">
              <a:hueOff val="-844818"/>
              <a:satOff val="-2177"/>
              <a:lumOff val="-1471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E406657F-D37F-4B83-9702-BBD7B6800AD9}">
      <dsp:nvSpPr>
        <dsp:cNvPr id="0" name=""/>
        <dsp:cNvSpPr/>
      </dsp:nvSpPr>
      <dsp:spPr>
        <a:xfrm rot="5400000">
          <a:off x="1900509" y="1932687"/>
          <a:ext cx="874184" cy="1454622"/>
        </a:xfrm>
        <a:prstGeom prst="corner">
          <a:avLst>
            <a:gd name="adj1" fmla="val 16120"/>
            <a:gd name="adj2" fmla="val 16110"/>
          </a:avLst>
        </a:prstGeom>
        <a:gradFill rotWithShape="0">
          <a:gsLst>
            <a:gs pos="0">
              <a:schemeClr val="accent5">
                <a:hueOff val="-1689636"/>
                <a:satOff val="-4355"/>
                <a:lumOff val="-2941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-1689636"/>
                <a:satOff val="-4355"/>
                <a:lumOff val="-2941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-1689636"/>
                <a:satOff val="-4355"/>
                <a:lumOff val="-2941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accent5">
              <a:hueOff val="-1689636"/>
              <a:satOff val="-4355"/>
              <a:lumOff val="-2941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F5C066A9-84A8-42E6-8B6C-8D7DF05C6EC5}">
      <dsp:nvSpPr>
        <dsp:cNvPr id="0" name=""/>
        <dsp:cNvSpPr/>
      </dsp:nvSpPr>
      <dsp:spPr>
        <a:xfrm>
          <a:off x="1754585" y="2367306"/>
          <a:ext cx="1313241" cy="115113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t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400" kern="1200" dirty="0"/>
            <a:t>Durante o fuera de la jornada</a:t>
          </a:r>
        </a:p>
      </dsp:txBody>
      <dsp:txXfrm>
        <a:off x="1754585" y="2367306"/>
        <a:ext cx="1313241" cy="1151133"/>
      </dsp:txXfrm>
    </dsp:sp>
    <dsp:sp modelId="{DFCCBCAA-EEC1-4B08-8ECD-66417D3E272B}">
      <dsp:nvSpPr>
        <dsp:cNvPr id="0" name=""/>
        <dsp:cNvSpPr/>
      </dsp:nvSpPr>
      <dsp:spPr>
        <a:xfrm>
          <a:off x="2820046" y="1825596"/>
          <a:ext cx="247781" cy="247781"/>
        </a:xfrm>
        <a:prstGeom prst="triangle">
          <a:avLst>
            <a:gd name="adj" fmla="val 100000"/>
          </a:avLst>
        </a:prstGeom>
        <a:gradFill rotWithShape="0">
          <a:gsLst>
            <a:gs pos="0">
              <a:schemeClr val="accent5">
                <a:hueOff val="-2534453"/>
                <a:satOff val="-6532"/>
                <a:lumOff val="-4412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-2534453"/>
                <a:satOff val="-6532"/>
                <a:lumOff val="-4412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-2534453"/>
                <a:satOff val="-6532"/>
                <a:lumOff val="-4412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accent5">
              <a:hueOff val="-2534453"/>
              <a:satOff val="-6532"/>
              <a:lumOff val="-4412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D06E59AE-B0AA-4A4F-98EB-94BB99A0A3E2}">
      <dsp:nvSpPr>
        <dsp:cNvPr id="0" name=""/>
        <dsp:cNvSpPr/>
      </dsp:nvSpPr>
      <dsp:spPr>
        <a:xfrm rot="5400000">
          <a:off x="3508173" y="1534869"/>
          <a:ext cx="874184" cy="1454622"/>
        </a:xfrm>
        <a:prstGeom prst="corner">
          <a:avLst>
            <a:gd name="adj1" fmla="val 16120"/>
            <a:gd name="adj2" fmla="val 16110"/>
          </a:avLst>
        </a:prstGeom>
        <a:gradFill rotWithShape="0">
          <a:gsLst>
            <a:gs pos="0">
              <a:schemeClr val="accent5">
                <a:hueOff val="-3379271"/>
                <a:satOff val="-8710"/>
                <a:lumOff val="-5883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-3379271"/>
                <a:satOff val="-8710"/>
                <a:lumOff val="-5883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-3379271"/>
                <a:satOff val="-8710"/>
                <a:lumOff val="-5883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accent5">
              <a:hueOff val="-3379271"/>
              <a:satOff val="-8710"/>
              <a:lumOff val="-5883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74B0C592-64D7-46A5-A5C5-5F34793B3D1A}">
      <dsp:nvSpPr>
        <dsp:cNvPr id="0" name=""/>
        <dsp:cNvSpPr/>
      </dsp:nvSpPr>
      <dsp:spPr>
        <a:xfrm>
          <a:off x="3362250" y="1969488"/>
          <a:ext cx="1313241" cy="115113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t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400" kern="1200" dirty="0"/>
            <a:t>Dentro o fuera del lugar del trabajo</a:t>
          </a:r>
        </a:p>
      </dsp:txBody>
      <dsp:txXfrm>
        <a:off x="3362250" y="1969488"/>
        <a:ext cx="1313241" cy="1151133"/>
      </dsp:txXfrm>
    </dsp:sp>
    <dsp:sp modelId="{E524A4A3-B812-432D-9AE2-4C5138504B9F}">
      <dsp:nvSpPr>
        <dsp:cNvPr id="0" name=""/>
        <dsp:cNvSpPr/>
      </dsp:nvSpPr>
      <dsp:spPr>
        <a:xfrm>
          <a:off x="4427710" y="1427778"/>
          <a:ext cx="247781" cy="247781"/>
        </a:xfrm>
        <a:prstGeom prst="triangle">
          <a:avLst>
            <a:gd name="adj" fmla="val 100000"/>
          </a:avLst>
        </a:prstGeom>
        <a:gradFill rotWithShape="0">
          <a:gsLst>
            <a:gs pos="0">
              <a:schemeClr val="accent5">
                <a:hueOff val="-4224089"/>
                <a:satOff val="-10887"/>
                <a:lumOff val="-7353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-4224089"/>
                <a:satOff val="-10887"/>
                <a:lumOff val="-7353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-4224089"/>
                <a:satOff val="-10887"/>
                <a:lumOff val="-7353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accent5">
              <a:hueOff val="-4224089"/>
              <a:satOff val="-10887"/>
              <a:lumOff val="-7353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106861F7-71B5-4500-A81F-E1C5BCE781FE}">
      <dsp:nvSpPr>
        <dsp:cNvPr id="0" name=""/>
        <dsp:cNvSpPr/>
      </dsp:nvSpPr>
      <dsp:spPr>
        <a:xfrm rot="5400000">
          <a:off x="5115837" y="1137051"/>
          <a:ext cx="874184" cy="1454622"/>
        </a:xfrm>
        <a:prstGeom prst="corner">
          <a:avLst>
            <a:gd name="adj1" fmla="val 16120"/>
            <a:gd name="adj2" fmla="val 16110"/>
          </a:avLst>
        </a:prstGeom>
        <a:gradFill rotWithShape="0">
          <a:gsLst>
            <a:gs pos="0">
              <a:schemeClr val="accent5">
                <a:hueOff val="-5068907"/>
                <a:satOff val="-13064"/>
                <a:lumOff val="-8824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-5068907"/>
                <a:satOff val="-13064"/>
                <a:lumOff val="-8824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-5068907"/>
                <a:satOff val="-13064"/>
                <a:lumOff val="-8824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accent5">
              <a:hueOff val="-5068907"/>
              <a:satOff val="-13064"/>
              <a:lumOff val="-8824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EC7195E5-23FA-4B87-8609-51E9A39ADF64}">
      <dsp:nvSpPr>
        <dsp:cNvPr id="0" name=""/>
        <dsp:cNvSpPr/>
      </dsp:nvSpPr>
      <dsp:spPr>
        <a:xfrm>
          <a:off x="4969914" y="1571669"/>
          <a:ext cx="1313241" cy="115113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t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400" kern="1200" dirty="0"/>
            <a:t>Fuera o en ambientes formativos</a:t>
          </a:r>
        </a:p>
      </dsp:txBody>
      <dsp:txXfrm>
        <a:off x="4969914" y="1571669"/>
        <a:ext cx="1313241" cy="1151133"/>
      </dsp:txXfrm>
    </dsp:sp>
    <dsp:sp modelId="{D640F514-ACAA-4812-AEE7-43121F443635}">
      <dsp:nvSpPr>
        <dsp:cNvPr id="0" name=""/>
        <dsp:cNvSpPr/>
      </dsp:nvSpPr>
      <dsp:spPr>
        <a:xfrm>
          <a:off x="6035374" y="1029960"/>
          <a:ext cx="247781" cy="247781"/>
        </a:xfrm>
        <a:prstGeom prst="triangle">
          <a:avLst>
            <a:gd name="adj" fmla="val 100000"/>
          </a:avLst>
        </a:prstGeom>
        <a:gradFill rotWithShape="0">
          <a:gsLst>
            <a:gs pos="0">
              <a:schemeClr val="accent5">
                <a:hueOff val="-5913725"/>
                <a:satOff val="-15242"/>
                <a:lumOff val="-10294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-5913725"/>
                <a:satOff val="-15242"/>
                <a:lumOff val="-10294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-5913725"/>
                <a:satOff val="-15242"/>
                <a:lumOff val="-10294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accent5">
              <a:hueOff val="-5913725"/>
              <a:satOff val="-15242"/>
              <a:lumOff val="-10294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F8BE03E6-6E03-4E76-9C5A-0AFCA7A4FBB3}">
      <dsp:nvSpPr>
        <dsp:cNvPr id="0" name=""/>
        <dsp:cNvSpPr/>
      </dsp:nvSpPr>
      <dsp:spPr>
        <a:xfrm rot="5400000">
          <a:off x="6723502" y="739232"/>
          <a:ext cx="874184" cy="1454622"/>
        </a:xfrm>
        <a:prstGeom prst="corner">
          <a:avLst>
            <a:gd name="adj1" fmla="val 16120"/>
            <a:gd name="adj2" fmla="val 16110"/>
          </a:avLst>
        </a:prstGeom>
        <a:gradFill rotWithShape="0">
          <a:gsLst>
            <a:gs pos="0">
              <a:schemeClr val="accent5">
                <a:hueOff val="-6758543"/>
                <a:satOff val="-17419"/>
                <a:lumOff val="-11765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-6758543"/>
                <a:satOff val="-17419"/>
                <a:lumOff val="-11765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-6758543"/>
                <a:satOff val="-17419"/>
                <a:lumOff val="-11765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accent5">
              <a:hueOff val="-6758543"/>
              <a:satOff val="-17419"/>
              <a:lumOff val="-11765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14ACDA8A-E84C-4499-BA17-545FEDD5F7C5}">
      <dsp:nvSpPr>
        <dsp:cNvPr id="0" name=""/>
        <dsp:cNvSpPr/>
      </dsp:nvSpPr>
      <dsp:spPr>
        <a:xfrm>
          <a:off x="6577578" y="1173851"/>
          <a:ext cx="1313241" cy="115113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t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400" kern="1200" dirty="0"/>
            <a:t>Presencial o virtual </a:t>
          </a:r>
        </a:p>
      </dsp:txBody>
      <dsp:txXfrm>
        <a:off x="6577578" y="1173851"/>
        <a:ext cx="1313241" cy="1151133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C9B6E09-6E31-4CE5-83BE-B176E9023258}">
      <dsp:nvSpPr>
        <dsp:cNvPr id="0" name=""/>
        <dsp:cNvSpPr/>
      </dsp:nvSpPr>
      <dsp:spPr>
        <a:xfrm>
          <a:off x="1548" y="1135193"/>
          <a:ext cx="1979111" cy="467128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500" kern="1200" dirty="0"/>
            <a:t>No requiere</a:t>
          </a:r>
        </a:p>
      </dsp:txBody>
      <dsp:txXfrm>
        <a:off x="15230" y="1148875"/>
        <a:ext cx="1951747" cy="439764"/>
      </dsp:txXfrm>
    </dsp:sp>
    <dsp:sp modelId="{9CB517BF-1907-4E2B-B7AC-DF095B1852C3}">
      <dsp:nvSpPr>
        <dsp:cNvPr id="0" name=""/>
        <dsp:cNvSpPr/>
      </dsp:nvSpPr>
      <dsp:spPr>
        <a:xfrm rot="32751">
          <a:off x="2416434" y="1137091"/>
          <a:ext cx="923929" cy="499295"/>
        </a:xfrm>
        <a:prstGeom prst="rightArrow">
          <a:avLst>
            <a:gd name="adj1" fmla="val 60000"/>
            <a:gd name="adj2" fmla="val 5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S" sz="2100" kern="1200"/>
        </a:p>
      </dsp:txBody>
      <dsp:txXfrm>
        <a:off x="2416437" y="1236237"/>
        <a:ext cx="774141" cy="299577"/>
      </dsp:txXfrm>
    </dsp:sp>
    <dsp:sp modelId="{B81C9932-C013-4469-80C4-F9C8E51FBC6E}">
      <dsp:nvSpPr>
        <dsp:cNvPr id="0" name=""/>
        <dsp:cNvSpPr/>
      </dsp:nvSpPr>
      <dsp:spPr>
        <a:xfrm>
          <a:off x="3723844" y="1053226"/>
          <a:ext cx="3307070" cy="714641"/>
        </a:xfrm>
        <a:prstGeom prst="roundRect">
          <a:avLst>
            <a:gd name="adj" fmla="val 10000"/>
          </a:avLst>
        </a:prstGeom>
        <a:solidFill>
          <a:schemeClr val="accent5">
            <a:hueOff val="-6758543"/>
            <a:satOff val="-17419"/>
            <a:lumOff val="-11765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just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400" kern="1200" dirty="0"/>
            <a:t>Que la </a:t>
          </a:r>
          <a:r>
            <a:rPr lang="es-ES" sz="1400" b="1" kern="1200" dirty="0">
              <a:solidFill>
                <a:schemeClr val="accent1">
                  <a:lumMod val="75000"/>
                </a:schemeClr>
              </a:solidFill>
            </a:rPr>
            <a:t>conducta</a:t>
          </a:r>
          <a:r>
            <a:rPr lang="es-ES" sz="1400" kern="1200" dirty="0"/>
            <a:t> hostigadora se </a:t>
          </a:r>
          <a:r>
            <a:rPr lang="es-ES" sz="1400" b="1" kern="1200" dirty="0">
              <a:solidFill>
                <a:schemeClr val="accent1">
                  <a:lumMod val="75000"/>
                </a:schemeClr>
              </a:solidFill>
            </a:rPr>
            <a:t>reiterada</a:t>
          </a:r>
          <a:r>
            <a:rPr lang="es-ES" sz="1400" kern="1200" dirty="0"/>
            <a:t>.</a:t>
          </a:r>
        </a:p>
        <a:p>
          <a:pPr marL="0" lvl="0" indent="0" algn="just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400" kern="1200" dirty="0"/>
            <a:t>Que el </a:t>
          </a:r>
          <a:r>
            <a:rPr lang="es-ES" sz="1400" b="1" kern="1200" dirty="0">
              <a:solidFill>
                <a:schemeClr val="accent1">
                  <a:lumMod val="75000"/>
                </a:schemeClr>
              </a:solidFill>
            </a:rPr>
            <a:t>rechazo</a:t>
          </a:r>
          <a:r>
            <a:rPr lang="es-ES" sz="1400" kern="1200" dirty="0"/>
            <a:t> de la víctima sea </a:t>
          </a:r>
          <a:r>
            <a:rPr lang="es-ES" sz="1400" b="1" kern="1200" dirty="0">
              <a:solidFill>
                <a:schemeClr val="accent1">
                  <a:lumMod val="75000"/>
                </a:schemeClr>
              </a:solidFill>
            </a:rPr>
            <a:t>expreso</a:t>
          </a:r>
          <a:r>
            <a:rPr lang="es-ES" sz="1400" kern="1200" dirty="0"/>
            <a:t>.</a:t>
          </a:r>
        </a:p>
      </dsp:txBody>
      <dsp:txXfrm>
        <a:off x="3744775" y="1074157"/>
        <a:ext cx="3265208" cy="672779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522245E-330B-4080-82CA-BD751ACCF094}">
      <dsp:nvSpPr>
        <dsp:cNvPr id="0" name=""/>
        <dsp:cNvSpPr/>
      </dsp:nvSpPr>
      <dsp:spPr>
        <a:xfrm>
          <a:off x="2953865" y="0"/>
          <a:ext cx="2530582" cy="2530967"/>
        </a:xfrm>
        <a:prstGeom prst="circularArrow">
          <a:avLst>
            <a:gd name="adj1" fmla="val 10980"/>
            <a:gd name="adj2" fmla="val 1142322"/>
            <a:gd name="adj3" fmla="val 4500000"/>
            <a:gd name="adj4" fmla="val 10800000"/>
            <a:gd name="adj5" fmla="val 125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7513407F-3E9F-474F-BCB6-A85475612000}">
      <dsp:nvSpPr>
        <dsp:cNvPr id="0" name=""/>
        <dsp:cNvSpPr/>
      </dsp:nvSpPr>
      <dsp:spPr>
        <a:xfrm>
          <a:off x="3513207" y="913756"/>
          <a:ext cx="1406196" cy="70292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600" kern="1200" dirty="0"/>
            <a:t>Instancia</a:t>
          </a:r>
        </a:p>
      </dsp:txBody>
      <dsp:txXfrm>
        <a:off x="3513207" y="913756"/>
        <a:ext cx="1406196" cy="702929"/>
      </dsp:txXfrm>
    </dsp:sp>
    <dsp:sp modelId="{576758E1-C822-4165-BDD5-6EF3E0C78EA5}">
      <dsp:nvSpPr>
        <dsp:cNvPr id="0" name=""/>
        <dsp:cNvSpPr/>
      </dsp:nvSpPr>
      <dsp:spPr>
        <a:xfrm>
          <a:off x="2251005" y="1454228"/>
          <a:ext cx="2530582" cy="2530967"/>
        </a:xfrm>
        <a:prstGeom prst="leftCircularArrow">
          <a:avLst>
            <a:gd name="adj1" fmla="val 10980"/>
            <a:gd name="adj2" fmla="val 1142322"/>
            <a:gd name="adj3" fmla="val 6300000"/>
            <a:gd name="adj4" fmla="val 18900000"/>
            <a:gd name="adj5" fmla="val 12500"/>
          </a:avLst>
        </a:prstGeom>
        <a:solidFill>
          <a:schemeClr val="accent5">
            <a:hueOff val="-3379271"/>
            <a:satOff val="-8710"/>
            <a:lumOff val="-5883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776E1700-FD28-4FC5-8A3D-4214AF85E00D}">
      <dsp:nvSpPr>
        <dsp:cNvPr id="0" name=""/>
        <dsp:cNvSpPr/>
      </dsp:nvSpPr>
      <dsp:spPr>
        <a:xfrm>
          <a:off x="2813198" y="2376396"/>
          <a:ext cx="1406196" cy="70292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600" kern="1200" dirty="0"/>
            <a:t>Seguimiento</a:t>
          </a:r>
        </a:p>
      </dsp:txBody>
      <dsp:txXfrm>
        <a:off x="2813198" y="2376396"/>
        <a:ext cx="1406196" cy="702929"/>
      </dsp:txXfrm>
    </dsp:sp>
    <dsp:sp modelId="{FD2768E5-E647-4BBF-AA74-28E677270DCE}">
      <dsp:nvSpPr>
        <dsp:cNvPr id="0" name=""/>
        <dsp:cNvSpPr/>
      </dsp:nvSpPr>
      <dsp:spPr>
        <a:xfrm>
          <a:off x="3133976" y="3082481"/>
          <a:ext cx="2174162" cy="2175033"/>
        </a:xfrm>
        <a:prstGeom prst="blockArc">
          <a:avLst>
            <a:gd name="adj1" fmla="val 13500000"/>
            <a:gd name="adj2" fmla="val 10800000"/>
            <a:gd name="adj3" fmla="val 12740"/>
          </a:avLst>
        </a:prstGeom>
        <a:solidFill>
          <a:schemeClr val="accent5">
            <a:hueOff val="-6758543"/>
            <a:satOff val="-17419"/>
            <a:lumOff val="-11765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2E129FC6-F0C6-4D64-8E34-786BD97C42BF}">
      <dsp:nvSpPr>
        <dsp:cNvPr id="0" name=""/>
        <dsp:cNvSpPr/>
      </dsp:nvSpPr>
      <dsp:spPr>
        <a:xfrm>
          <a:off x="3516534" y="3841140"/>
          <a:ext cx="1406196" cy="70292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600" kern="1200" dirty="0"/>
            <a:t>Recomendación de sanción</a:t>
          </a:r>
        </a:p>
      </dsp:txBody>
      <dsp:txXfrm>
        <a:off x="3516534" y="3841140"/>
        <a:ext cx="1406196" cy="702929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CE99635-6D4D-4082-A0C9-FE75883A4F3C}">
      <dsp:nvSpPr>
        <dsp:cNvPr id="0" name=""/>
        <dsp:cNvSpPr/>
      </dsp:nvSpPr>
      <dsp:spPr>
        <a:xfrm>
          <a:off x="2712" y="1891"/>
          <a:ext cx="7342828" cy="1120607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marL="0" lvl="0" indent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3000" kern="1200" dirty="0"/>
            <a:t>CIFHS</a:t>
          </a:r>
        </a:p>
      </dsp:txBody>
      <dsp:txXfrm>
        <a:off x="35533" y="34712"/>
        <a:ext cx="7277186" cy="1054965"/>
      </dsp:txXfrm>
    </dsp:sp>
    <dsp:sp modelId="{8C4790A9-7DF1-4467-A5E3-2C78DDB1E75C}">
      <dsp:nvSpPr>
        <dsp:cNvPr id="0" name=""/>
        <dsp:cNvSpPr/>
      </dsp:nvSpPr>
      <dsp:spPr>
        <a:xfrm>
          <a:off x="2712" y="1348343"/>
          <a:ext cx="3523430" cy="1642493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400" kern="1200" dirty="0"/>
            <a:t>2 representantes del IESP/EESP</a:t>
          </a:r>
        </a:p>
      </dsp:txBody>
      <dsp:txXfrm>
        <a:off x="50819" y="1396450"/>
        <a:ext cx="3427216" cy="1546279"/>
      </dsp:txXfrm>
    </dsp:sp>
    <dsp:sp modelId="{BDEE46F7-7F6E-49BD-BA7C-447D4805384A}">
      <dsp:nvSpPr>
        <dsp:cNvPr id="0" name=""/>
        <dsp:cNvSpPr/>
      </dsp:nvSpPr>
      <dsp:spPr>
        <a:xfrm>
          <a:off x="3822111" y="1348343"/>
          <a:ext cx="3523430" cy="1642493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400" kern="1200" dirty="0"/>
            <a:t>2 estudiantes</a:t>
          </a:r>
        </a:p>
      </dsp:txBody>
      <dsp:txXfrm>
        <a:off x="3870218" y="1396450"/>
        <a:ext cx="3427216" cy="1546279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ACB7F82-632B-472C-8A93-10511B7288D9}">
      <dsp:nvSpPr>
        <dsp:cNvPr id="0" name=""/>
        <dsp:cNvSpPr/>
      </dsp:nvSpPr>
      <dsp:spPr>
        <a:xfrm>
          <a:off x="490393" y="0"/>
          <a:ext cx="5557797" cy="4570001"/>
        </a:xfrm>
        <a:prstGeom prst="rightArrow">
          <a:avLst/>
        </a:prstGeom>
        <a:solidFill>
          <a:schemeClr val="bg1">
            <a:lumMod val="7500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05A67C8-B75A-4B08-BE59-A9F73AFC9990}">
      <dsp:nvSpPr>
        <dsp:cNvPr id="0" name=""/>
        <dsp:cNvSpPr/>
      </dsp:nvSpPr>
      <dsp:spPr>
        <a:xfrm>
          <a:off x="2873" y="1371000"/>
          <a:ext cx="1256315" cy="1828000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300" kern="1200" dirty="0"/>
            <a:t>La CPAD recibe la denuncia y realiza el proceso de investigación preliminar </a:t>
          </a:r>
          <a:endParaRPr lang="es-PE" sz="1300" kern="1200" dirty="0"/>
        </a:p>
      </dsp:txBody>
      <dsp:txXfrm>
        <a:off x="64201" y="1432328"/>
        <a:ext cx="1133659" cy="1705344"/>
      </dsp:txXfrm>
    </dsp:sp>
    <dsp:sp modelId="{BC53E36F-CEA3-4FF2-A07A-44D67FC7303A}">
      <dsp:nvSpPr>
        <dsp:cNvPr id="0" name=""/>
        <dsp:cNvSpPr/>
      </dsp:nvSpPr>
      <dsp:spPr>
        <a:xfrm>
          <a:off x="1322004" y="1371000"/>
          <a:ext cx="1256315" cy="1828000"/>
        </a:xfrm>
        <a:prstGeom prst="roundRect">
          <a:avLst/>
        </a:prstGeom>
        <a:solidFill>
          <a:schemeClr val="accent3">
            <a:hueOff val="677650"/>
            <a:satOff val="25000"/>
            <a:lumOff val="-3676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300" kern="1200" dirty="0"/>
            <a:t>Emite el Acto de Inicio: establece la medida de protección </a:t>
          </a:r>
          <a:endParaRPr lang="es-PE" sz="1300" kern="1200" dirty="0"/>
        </a:p>
      </dsp:txBody>
      <dsp:txXfrm>
        <a:off x="1383332" y="1432328"/>
        <a:ext cx="1133659" cy="1705344"/>
      </dsp:txXfrm>
    </dsp:sp>
    <dsp:sp modelId="{DF49D4E0-6826-4A53-80F5-0CAC45A5E1CF}">
      <dsp:nvSpPr>
        <dsp:cNvPr id="0" name=""/>
        <dsp:cNvSpPr/>
      </dsp:nvSpPr>
      <dsp:spPr>
        <a:xfrm>
          <a:off x="2641134" y="1371000"/>
          <a:ext cx="1256315" cy="1828000"/>
        </a:xfrm>
        <a:prstGeom prst="roundRect">
          <a:avLst/>
        </a:prstGeom>
        <a:solidFill>
          <a:schemeClr val="accent3">
            <a:hueOff val="1355300"/>
            <a:satOff val="50000"/>
            <a:lumOff val="-7353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300" kern="1200" dirty="0"/>
            <a:t>Notificación del Acto de Inicio</a:t>
          </a:r>
          <a:endParaRPr lang="es-PE" sz="1300" kern="1200" dirty="0"/>
        </a:p>
      </dsp:txBody>
      <dsp:txXfrm>
        <a:off x="2702462" y="1432328"/>
        <a:ext cx="1133659" cy="1705344"/>
      </dsp:txXfrm>
    </dsp:sp>
    <dsp:sp modelId="{7FC78C23-9FA6-47BF-9AA2-CE7F69942507}">
      <dsp:nvSpPr>
        <dsp:cNvPr id="0" name=""/>
        <dsp:cNvSpPr/>
      </dsp:nvSpPr>
      <dsp:spPr>
        <a:xfrm>
          <a:off x="3960265" y="1371000"/>
          <a:ext cx="1256315" cy="1828000"/>
        </a:xfrm>
        <a:prstGeom prst="roundRect">
          <a:avLst/>
        </a:prstGeom>
        <a:solidFill>
          <a:schemeClr val="accent3">
            <a:hueOff val="2032949"/>
            <a:satOff val="75000"/>
            <a:lumOff val="-11029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300" kern="1200" dirty="0"/>
            <a:t>Presentación de descargo</a:t>
          </a:r>
          <a:endParaRPr lang="es-PE" sz="1300" kern="1200" dirty="0"/>
        </a:p>
      </dsp:txBody>
      <dsp:txXfrm>
        <a:off x="4021593" y="1432328"/>
        <a:ext cx="1133659" cy="1705344"/>
      </dsp:txXfrm>
    </dsp:sp>
    <dsp:sp modelId="{2446161E-439C-4D50-B7B5-CFB5CA15BDC7}">
      <dsp:nvSpPr>
        <dsp:cNvPr id="0" name=""/>
        <dsp:cNvSpPr/>
      </dsp:nvSpPr>
      <dsp:spPr>
        <a:xfrm>
          <a:off x="5279396" y="1371000"/>
          <a:ext cx="1256315" cy="1828000"/>
        </a:xfrm>
        <a:prstGeom prst="roundRect">
          <a:avLst/>
        </a:prstGeom>
        <a:solidFill>
          <a:schemeClr val="accent3">
            <a:hueOff val="2710599"/>
            <a:satOff val="100000"/>
            <a:lumOff val="-14706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300" kern="1200" dirty="0"/>
            <a:t>Informe final recomendando sancionar o archivar el caso y derivar al órgano sancionador.</a:t>
          </a:r>
          <a:endParaRPr lang="es-PE" sz="1300" kern="1200" dirty="0"/>
        </a:p>
      </dsp:txBody>
      <dsp:txXfrm>
        <a:off x="5340724" y="1432328"/>
        <a:ext cx="1133659" cy="1705344"/>
      </dsp:txXfrm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ACB7F82-632B-472C-8A93-10511B7288D9}">
      <dsp:nvSpPr>
        <dsp:cNvPr id="0" name=""/>
        <dsp:cNvSpPr/>
      </dsp:nvSpPr>
      <dsp:spPr>
        <a:xfrm>
          <a:off x="404552" y="0"/>
          <a:ext cx="4584931" cy="3713543"/>
        </a:xfrm>
        <a:prstGeom prst="rightArrow">
          <a:avLst/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05A67C8-B75A-4B08-BE59-A9F73AFC9990}">
      <dsp:nvSpPr>
        <dsp:cNvPr id="0" name=""/>
        <dsp:cNvSpPr/>
      </dsp:nvSpPr>
      <dsp:spPr>
        <a:xfrm>
          <a:off x="2699" y="1114062"/>
          <a:ext cx="1298466" cy="1485417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400" kern="1200" dirty="0"/>
            <a:t>El órgano sancionador (director de la DRE) recibe el informe final de la CPAD</a:t>
          </a:r>
          <a:endParaRPr lang="es-PE" sz="1400" kern="1200" dirty="0"/>
        </a:p>
      </dsp:txBody>
      <dsp:txXfrm>
        <a:off x="66085" y="1177448"/>
        <a:ext cx="1171694" cy="1358645"/>
      </dsp:txXfrm>
    </dsp:sp>
    <dsp:sp modelId="{BC53E36F-CEA3-4FF2-A07A-44D67FC7303A}">
      <dsp:nvSpPr>
        <dsp:cNvPr id="0" name=""/>
        <dsp:cNvSpPr/>
      </dsp:nvSpPr>
      <dsp:spPr>
        <a:xfrm>
          <a:off x="1366089" y="1114062"/>
          <a:ext cx="1298466" cy="1485417"/>
        </a:xfrm>
        <a:prstGeom prst="roundRect">
          <a:avLst/>
        </a:prstGeom>
        <a:solidFill>
          <a:schemeClr val="accent2">
            <a:hueOff val="-485121"/>
            <a:satOff val="-27976"/>
            <a:lumOff val="2876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400" kern="1200" dirty="0"/>
            <a:t>Informe oral </a:t>
          </a:r>
          <a:endParaRPr lang="es-PE" sz="1400" kern="1200" dirty="0"/>
        </a:p>
      </dsp:txBody>
      <dsp:txXfrm>
        <a:off x="1429475" y="1177448"/>
        <a:ext cx="1171694" cy="1358645"/>
      </dsp:txXfrm>
    </dsp:sp>
    <dsp:sp modelId="{DF49D4E0-6826-4A53-80F5-0CAC45A5E1CF}">
      <dsp:nvSpPr>
        <dsp:cNvPr id="0" name=""/>
        <dsp:cNvSpPr/>
      </dsp:nvSpPr>
      <dsp:spPr>
        <a:xfrm>
          <a:off x="2729480" y="1114062"/>
          <a:ext cx="1298466" cy="1485417"/>
        </a:xfrm>
        <a:prstGeom prst="roundRect">
          <a:avLst/>
        </a:prstGeom>
        <a:solidFill>
          <a:schemeClr val="accent2">
            <a:hueOff val="-970242"/>
            <a:satOff val="-55952"/>
            <a:lumOff val="5752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400" kern="1200" dirty="0"/>
            <a:t>Emisión de Resolución de sanción o archivo del caso</a:t>
          </a:r>
          <a:endParaRPr lang="es-PE" sz="1400" kern="1200" dirty="0"/>
        </a:p>
      </dsp:txBody>
      <dsp:txXfrm>
        <a:off x="2792866" y="1177448"/>
        <a:ext cx="1171694" cy="1358645"/>
      </dsp:txXfrm>
    </dsp:sp>
    <dsp:sp modelId="{7FC78C23-9FA6-47BF-9AA2-CE7F69942507}">
      <dsp:nvSpPr>
        <dsp:cNvPr id="0" name=""/>
        <dsp:cNvSpPr/>
      </dsp:nvSpPr>
      <dsp:spPr>
        <a:xfrm>
          <a:off x="4092870" y="1114062"/>
          <a:ext cx="1298466" cy="1485417"/>
        </a:xfrm>
        <a:prstGeom prst="roundRect">
          <a:avLst/>
        </a:prstGeom>
        <a:solidFill>
          <a:schemeClr val="accent2">
            <a:hueOff val="-1455363"/>
            <a:satOff val="-83928"/>
            <a:lumOff val="8628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400" kern="1200" dirty="0"/>
            <a:t>Notificación </a:t>
          </a:r>
          <a:endParaRPr lang="es-PE" sz="1400" kern="1200" dirty="0"/>
        </a:p>
      </dsp:txBody>
      <dsp:txXfrm>
        <a:off x="4156256" y="1177448"/>
        <a:ext cx="1171694" cy="135864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funnel1">
  <dgm:title val=""/>
  <dgm:desc val=""/>
  <dgm:catLst>
    <dgm:cat type="relationship" pri="2000"/>
    <dgm:cat type="process" pri="27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4"/>
      <dgm:resizeHandles val="exact"/>
    </dgm:varLst>
    <dgm:alg type="composite">
      <dgm:param type="ar" val="1.25"/>
    </dgm:alg>
    <dgm:shape xmlns:r="http://schemas.openxmlformats.org/officeDocument/2006/relationships" r:blip="">
      <dgm:adjLst/>
    </dgm:shape>
    <dgm:presOf/>
    <dgm:choose name="Name1">
      <dgm:if name="Name2" axis="ch" ptType="node" func="cnt" op="equ" val="2">
        <dgm:constrLst>
          <dgm:constr type="w" for="ch" forName="ellipse" refType="w" fact="0.645"/>
          <dgm:constr type="h" for="ch" forName="ellipse" refType="h" fact="0.28"/>
          <dgm:constr type="t" for="ch" forName="ellipse" refType="w" fact="0.0275"/>
          <dgm:constr type="l" for="ch" forName="ellipse" refType="w" fact="0.0265"/>
          <dgm:constr type="w" for="ch" forName="arrow1" refType="w" fact="0.125"/>
          <dgm:constr type="h" for="ch" forName="arrow1" refType="h" fact="0.1"/>
          <dgm:constr type="t" for="ch" forName="arrow1" refType="h" fact="0.72"/>
          <dgm:constr type="l" for="ch" forName="arrow1" refType="w" fact="0.2875"/>
          <dgm:constr type="w" for="ch" forName="rectangle" refType="w" fact="0.6"/>
          <dgm:constr type="h" for="ch" forName="rectangle" refType="w" refFor="ch" refForName="rectangle" fact="0.25"/>
          <dgm:constr type="t" for="ch" forName="rectangle" refType="h" fact="0.8"/>
          <dgm:constr type="l" for="ch" forName="rectangle" refType="w" fact="0.05"/>
          <dgm:constr type="w" for="ch" forName="item1" refType="w" fact="0.35"/>
          <dgm:constr type="h" for="ch" forName="item1" refType="w" fact="0.35"/>
          <dgm:constr type="t" for="ch" forName="item1" refType="h" fact="0.05"/>
          <dgm:constr type="l" for="ch" forName="item1" refType="w" fact="0.125"/>
          <dgm:constr type="primFontSz" for="ch" forName="item1" op="equ" val="65"/>
          <dgm:constr type="w" for="ch" forName="funnel" refType="w" fact="0.7"/>
          <dgm:constr type="h" for="ch" forName="funnel" refType="h" fact="0.7"/>
          <dgm:constr type="t" for="ch" forName="funnel"/>
          <dgm:constr type="l" for="ch" forName="funnel"/>
        </dgm:constrLst>
      </dgm:if>
      <dgm:else name="Name3">
        <dgm:constrLst>
          <dgm:constr type="w" for="ch" forName="ellipse" refType="w" fact="0.645"/>
          <dgm:constr type="h" for="ch" forName="ellipse" refType="h" fact="0.28"/>
          <dgm:constr type="t" for="ch" forName="ellipse" refType="w" fact="0.0275"/>
          <dgm:constr type="l" for="ch" forName="ellipse" refType="w" fact="0.0265"/>
          <dgm:constr type="w" for="ch" forName="arrow1" refType="w" fact="0.125"/>
          <dgm:constr type="h" for="ch" forName="arrow1" refType="h" fact="0.1"/>
          <dgm:constr type="t" for="ch" forName="arrow1" refType="h" fact="0.72"/>
          <dgm:constr type="l" for="ch" forName="arrow1" refType="w" fact="0.2875"/>
          <dgm:constr type="w" for="ch" forName="rectangle" refType="w" fact="0.6"/>
          <dgm:constr type="h" for="ch" forName="rectangle" refType="w" refFor="ch" refForName="rectangle" fact="0.25"/>
          <dgm:constr type="t" for="ch" forName="rectangle" refType="h" fact="0.8"/>
          <dgm:constr type="l" for="ch" forName="rectangle" refType="w" fact="0.05"/>
          <dgm:constr type="primFontSz" for="ch" forName="rectangle" val="65"/>
          <dgm:constr type="w" for="ch" forName="item1" refType="w" fact="0.225"/>
          <dgm:constr type="h" for="ch" forName="item1" refType="w" fact="0.225"/>
          <dgm:constr type="t" for="ch" forName="item1" refType="h" fact="0.336"/>
          <dgm:constr type="l" for="ch" forName="item1" refType="w" fact="0.261"/>
          <dgm:constr type="primFontSz" for="ch" forName="item1" val="65"/>
          <dgm:constr type="w" for="ch" forName="item2" refType="w" fact="0.225"/>
          <dgm:constr type="h" for="ch" forName="item2" refType="w" fact="0.225"/>
          <dgm:constr type="t" for="ch" forName="item2" refType="h" fact="0.125"/>
          <dgm:constr type="l" for="ch" forName="item2" refType="w" fact="0.1"/>
          <dgm:constr type="primFontSz" for="ch" forName="item2" refType="primFontSz" refFor="ch" refForName="item1" op="equ"/>
          <dgm:constr type="w" for="ch" forName="item3" refType="w" fact="0.225"/>
          <dgm:constr type="h" for="ch" forName="item3" refType="w" fact="0.225"/>
          <dgm:constr type="t" for="ch" forName="item3" refType="h" fact="0.057"/>
          <dgm:constr type="l" for="ch" forName="item3" refType="w" fact="0.33"/>
          <dgm:constr type="primFontSz" for="ch" forName="item3" refType="primFontSz" refFor="ch" refForName="item1" op="equ"/>
          <dgm:constr type="w" for="ch" forName="funnel" refType="w" fact="0.7"/>
          <dgm:constr type="h" for="ch" forName="funnel" refType="h" fact="0.7"/>
          <dgm:constr type="t" for="ch" forName="funnel"/>
          <dgm:constr type="l" for="ch" forName="funnel"/>
        </dgm:constrLst>
      </dgm:else>
    </dgm:choose>
    <dgm:ruleLst/>
    <dgm:choose name="Name4">
      <dgm:if name="Name5" axis="ch" ptType="node" func="cnt" op="gte" val="1">
        <dgm:layoutNode name="ellipse" styleLbl="trBgShp">
          <dgm:alg type="sp"/>
          <dgm:shape xmlns:r="http://schemas.openxmlformats.org/officeDocument/2006/relationships" type="ellipse" r:blip="">
            <dgm:adjLst/>
          </dgm:shape>
          <dgm:presOf/>
          <dgm:constrLst/>
          <dgm:ruleLst/>
        </dgm:layoutNode>
        <dgm:layoutNode name="arrow1" styleLbl="fgShp">
          <dgm:alg type="sp"/>
          <dgm:shape xmlns:r="http://schemas.openxmlformats.org/officeDocument/2006/relationships" type="downArrow" r:blip="">
            <dgm:adjLst/>
          </dgm:shape>
          <dgm:presOf/>
          <dgm:constrLst/>
          <dgm:ruleLst/>
        </dgm:layoutNode>
        <dgm:layoutNode name="rectangle" styleLbl="revTx">
          <dgm:varLst>
            <dgm:bulletEnabled val="1"/>
          </dgm:varLst>
          <dgm:alg type="tx">
            <dgm:param type="txAnchorHorzCh" val="ctr"/>
          </dgm:alg>
          <dgm:shape xmlns:r="http://schemas.openxmlformats.org/officeDocument/2006/relationships" type="rect" r:blip="">
            <dgm:adjLst/>
          </dgm:shape>
          <dgm:choose name="Name6">
            <dgm:if name="Name7" axis="ch" ptType="node" func="cnt" op="equ" val="1">
              <dgm:presOf axis="ch desOrSelf" ptType="node node" st="1 1" cnt="1 0"/>
            </dgm:if>
            <dgm:if name="Name8" axis="ch" ptType="node" func="cnt" op="equ" val="2">
              <dgm:presOf axis="ch desOrSelf" ptType="node node" st="2 1" cnt="1 0"/>
            </dgm:if>
            <dgm:if name="Name9" axis="ch" ptType="node" func="cnt" op="equ" val="3">
              <dgm:presOf axis="ch desOrSelf" ptType="node node" st="3 1" cnt="1 0"/>
            </dgm:if>
            <dgm:else name="Name10">
              <dgm:presOf axis="ch desOrSelf" ptType="node node" st="4 1" cnt="1 0"/>
            </dgm:else>
          </dgm:choose>
          <dgm:constrLst/>
          <dgm:ruleLst>
            <dgm:rule type="primFontSz" val="5" fact="NaN" max="NaN"/>
          </dgm:ruleLst>
        </dgm:layoutNode>
        <dgm:forEach name="Name11" axis="ch" ptType="node" st="2" cnt="1">
          <dgm:layoutNode name="item1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12">
              <dgm:if name="Name13" axis="root ch" ptType="all node" func="cnt" op="equ" val="1">
                <dgm:presOf/>
              </dgm:if>
              <dgm:if name="Name14" axis="root ch" ptType="all node" func="cnt" op="equ" val="2">
                <dgm:presOf axis="root ch desOrSelf" ptType="all node node" st="1 1 1" cnt="0 1 0"/>
              </dgm:if>
              <dgm:if name="Name15" axis="root ch" ptType="all node" func="cnt" op="equ" val="3">
                <dgm:presOf axis="root ch desOrSelf" ptType="all node node" st="1 2 1" cnt="0 1 0"/>
              </dgm:if>
              <dgm:else name="Name16">
                <dgm:presOf axis="root ch desOrSelf" ptType="all node node" st="1 3 1" cnt="0 1 0"/>
              </dgm:else>
            </dgm:choose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  <dgm:forEach name="Name17" axis="ch" ptType="node" st="3" cnt="1">
          <dgm:layoutNode name="item2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18">
              <dgm:if name="Name19" axis="root ch" ptType="all node" func="cnt" op="equ" val="1">
                <dgm:presOf/>
              </dgm:if>
              <dgm:if name="Name20" axis="root ch" ptType="all node" func="cnt" op="equ" val="2">
                <dgm:presOf/>
              </dgm:if>
              <dgm:if name="Name21" axis="root ch" ptType="all node" func="cnt" op="equ" val="3">
                <dgm:presOf axis="root ch desOrSelf" ptType="all node node" st="1 1 1" cnt="0 1 0"/>
              </dgm:if>
              <dgm:else name="Name22">
                <dgm:presOf axis="root ch desOrSelf" ptType="all node node" st="1 2 1" cnt="0 1 0"/>
              </dgm:else>
            </dgm:choose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  <dgm:forEach name="Name23" axis="ch" ptType="node" st="4" cnt="1">
          <dgm:layoutNode name="item3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24">
              <dgm:if name="Name25" axis="root ch" ptType="all node" func="cnt" op="equ" val="1">
                <dgm:presOf/>
              </dgm:if>
              <dgm:if name="Name26" axis="root ch" ptType="all node" func="cnt" op="equ" val="2">
                <dgm:presOf/>
              </dgm:if>
              <dgm:if name="Name27" axis="root ch" ptType="all node" func="cnt" op="equ" val="3">
                <dgm:presOf/>
              </dgm:if>
              <dgm:else name="Name28">
                <dgm:presOf axis="root ch desOrSelf" ptType="all node node" st="1 1 1" cnt="0 1 0"/>
              </dgm:else>
            </dgm:choose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  <dgm:layoutNode name="funnel" styleLbl="trAlignAcc1">
          <dgm:alg type="sp"/>
          <dgm:shape xmlns:r="http://schemas.openxmlformats.org/officeDocument/2006/relationships" type="funnel" r:blip="">
            <dgm:adjLst/>
          </dgm:shape>
          <dgm:presOf/>
          <dgm:constrLst/>
          <dgm:ruleLst/>
        </dgm:layoutNode>
      </dgm:if>
      <dgm:else name="Name29"/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HexagonCluster">
  <dgm:title val=""/>
  <dgm:desc val=""/>
  <dgm:catLst>
    <dgm:cat type="picture" pri="21000"/>
    <dgm:cat type="relationship" pri="3200"/>
    <dgm:cat type="pictureconvert" pri="21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clrData>
  <dgm:layoutNode name="Name0">
    <dgm:varLst>
      <dgm:chMax val="21"/>
      <dgm:chPref val="21"/>
    </dgm:varLst>
    <dgm:shape xmlns:r="http://schemas.openxmlformats.org/officeDocument/2006/relationships" r:blip="">
      <dgm:adjLst/>
    </dgm:shape>
    <dgm:choose name="Name1">
      <dgm:if name="Name2" axis="ch" ptType="node" func="cnt" op="equ" val="1">
        <dgm:alg type="composite">
          <dgm:param type="ar" val="1.3871"/>
        </dgm:alg>
        <dgm:constrLst>
          <dgm:constr type="primFontSz" for="des" ptType="node" op="equ" val="65"/>
          <dgm:constr type="l" for="ch" forName="text1" refType="w" fact="0.4525"/>
          <dgm:constr type="t" for="ch" forName="text1" refType="h" fact="0.346"/>
          <dgm:constr type="w" for="ch" forName="text1" refType="w" fact="0.5475"/>
          <dgm:constr type="h" for="ch" forName="text1" refType="h" fact="0.654"/>
          <dgm:constr type="l" for="ch" forName="textaccent1" refType="w" fact="0.4652"/>
          <dgm:constr type="t" for="ch" forName="textaccent1" refType="h" fact="0.6348"/>
          <dgm:constr type="w" for="ch" forName="textaccent1" refType="w" fact="0.0639"/>
          <dgm:constr type="h" for="ch" forName="textaccent1" refType="h" fact="0.0765"/>
          <dgm:constr type="l" for="ch" forName="image1" refType="w" fact="0"/>
          <dgm:constr type="t" for="ch" forName="image1" refType="h" fact="0"/>
          <dgm:constr type="w" for="ch" forName="image1" refType="w" fact="0.5468"/>
          <dgm:constr type="h" for="ch" forName="image1" refType="h" fact="0.6538"/>
          <dgm:constr type="l" for="ch" forName="imageaccent1" refType="w" fact="0.3702"/>
          <dgm:constr type="t" for="ch" forName="imageaccent1" refType="h" fact="0.5633"/>
          <dgm:constr type="w" for="ch" forName="imageaccent1" refType="w" fact="0.0639"/>
          <dgm:constr type="h" for="ch" forName="imageaccent1" refType="h" fact="0.0765"/>
        </dgm:constrLst>
      </dgm:if>
      <dgm:if name="Name3" axis="ch" ptType="node" func="cnt" op="equ" val="2">
        <dgm:alg type="composite">
          <dgm:param type="ar" val="2.6443"/>
        </dgm:alg>
        <dgm:constrLst>
          <dgm:constr type="primFontSz" for="des" ptType="node" op="equ" val="65"/>
          <dgm:constr type="l" for="ch" forName="text1" refType="w" fact="0.2383"/>
          <dgm:constr type="t" for="ch" forName="text1" refType="h" fact="0.3501"/>
          <dgm:constr type="w" for="ch" forName="text1" refType="w" fact="0.285"/>
          <dgm:constr type="h" for="ch" forName="text1" refType="h" fact="0.6499"/>
          <dgm:constr type="l" for="ch" forName="textaccent1" refType="w" fact="0.2472"/>
          <dgm:constr type="t" for="ch" forName="textaccent1" refType="h" fact="0.6371"/>
          <dgm:constr type="w" for="ch" forName="textaccent1" refType="w" fact="0.0333"/>
          <dgm:constr type="h" for="ch" forName="textaccent1" refType="h" fact="0.076"/>
          <dgm:constr type="l" for="ch" forName="image1" refType="w" fact="0"/>
          <dgm:constr type="t" for="ch" forName="image1" refType="h" fact="0"/>
          <dgm:constr type="w" for="ch" forName="image1" refType="w" fact="0.285"/>
          <dgm:constr type="h" for="ch" forName="image1" refType="h" fact="0.6499"/>
          <dgm:constr type="l" for="ch" forName="imageaccent1" refType="w" fact="0.1942"/>
          <dgm:constr type="t" for="ch" forName="imageaccent1" refType="h" fact="0.5602"/>
          <dgm:constr type="w" for="ch" forName="imageaccent1" refType="w" fact="0.0333"/>
          <dgm:constr type="h" for="ch" forName="imageaccent1" refType="h" fact="0.076"/>
          <dgm:constr type="l" for="ch" forName="text2" refType="w" fact="0.4767"/>
          <dgm:constr type="t" for="ch" forName="text2" refType="h" fact="0"/>
          <dgm:constr type="w" for="ch" forName="text2" refType="w" fact="0.285"/>
          <dgm:constr type="h" for="ch" forName="text2" refType="h" fact="0.6499"/>
          <dgm:constr type="l" for="ch" forName="textaccent2" refType="w" fact="0.6709"/>
          <dgm:constr type="t" for="ch" forName="textaccent2" refType="h" fact="0.5602"/>
          <dgm:constr type="w" for="ch" forName="textaccent2" refType="w" fact="0.0333"/>
          <dgm:constr type="h" for="ch" forName="textaccent2" refType="h" fact="0.076"/>
          <dgm:constr type="l" for="ch" forName="image2" refType="w" fact="0.715"/>
          <dgm:constr type="t" for="ch" forName="image2" refType="h" fact="0.3501"/>
          <dgm:constr type="w" for="ch" forName="image2" refType="w" fact="0.285"/>
          <dgm:constr type="h" for="ch" forName="image2" refType="h" fact="0.6499"/>
          <dgm:constr type="l" for="ch" forName="imageaccent2" refType="w" fact="0.7239"/>
          <dgm:constr type="t" for="ch" forName="imageaccent2" refType="h" fact="0.6371"/>
          <dgm:constr type="w" for="ch" forName="imageaccent2" refType="w" fact="0.0333"/>
          <dgm:constr type="h" for="ch" forName="imageaccent2" refType="h" fact="0.076"/>
        </dgm:constrLst>
      </dgm:if>
      <dgm:if name="Name4" axis="ch" ptType="node" func="cnt" op="equ" val="3">
        <dgm:alg type="composite">
          <dgm:param type="ar" val="1.5623"/>
        </dgm:alg>
        <dgm:constrLst>
          <dgm:constr type="primFontSz" for="des" ptType="node" op="equ" val="65"/>
          <dgm:constr type="l" for="ch" forName="text1" refType="w" fact="0.2402"/>
          <dgm:constr type="t" for="ch" forName="text1" refType="h" fact="0.6215"/>
          <dgm:constr type="w" for="ch" forName="text1" refType="w" fact="0.281"/>
          <dgm:constr type="h" for="ch" forName="text1" refType="h" fact="0.3785"/>
          <dgm:constr type="l" for="ch" forName="textaccent1" refType="w" fact="0.2475"/>
          <dgm:constr type="t" for="ch" forName="textaccent1" refType="h" fact="0.7886"/>
          <dgm:constr type="w" for="ch" forName="textaccent1" refType="w" fact="0.0329"/>
          <dgm:constr type="h" for="ch" forName="textaccent1" refType="h" fact="0.0443"/>
          <dgm:constr type="l" for="ch" forName="image1" refType="w" fact="0"/>
          <dgm:constr type="t" for="ch" forName="image1" refType="h" fact="0.4182"/>
          <dgm:constr type="w" for="ch" forName="image1" refType="w" fact="0.281"/>
          <dgm:constr type="h" for="ch" forName="image1" refType="h" fact="0.3785"/>
          <dgm:constr type="l" for="ch" forName="imageaccent1" refType="w" fact="0.1913"/>
          <dgm:constr type="t" for="ch" forName="imageaccent1" refType="h" fact="0.7467"/>
          <dgm:constr type="w" for="ch" forName="imageaccent1" refType="w" fact="0.0329"/>
          <dgm:constr type="h" for="ch" forName="imageaccent1" refType="h" fact="0.0443"/>
          <dgm:constr type="l" for="ch" forName="text2" refType="w" fact="0.4796"/>
          <dgm:constr type="t" for="ch" forName="text2" refType="h" fact="0.4137"/>
          <dgm:constr type="w" for="ch" forName="text2" refType="w" fact="0.281"/>
          <dgm:constr type="h" for="ch" forName="text2" refType="h" fact="0.3785"/>
          <dgm:constr type="l" for="ch" forName="textaccent2" refType="w" fact="0.6717"/>
          <dgm:constr type="t" for="ch" forName="textaccent2" refType="h" fact="0.7418"/>
          <dgm:constr type="w" for="ch" forName="textaccent2" refType="w" fact="0.0329"/>
          <dgm:constr type="h" for="ch" forName="textaccent2" refType="h" fact="0.0443"/>
          <dgm:constr type="l" for="ch" forName="image2" refType="w" fact="0.719"/>
          <dgm:constr type="t" for="ch" forName="image2" refType="h" fact="0.6215"/>
          <dgm:constr type="w" for="ch" forName="image2" refType="w" fact="0.281"/>
          <dgm:constr type="h" for="ch" forName="image2" refType="h" fact="0.3785"/>
          <dgm:constr type="l" for="ch" forName="imageaccent2" refType="w" fact="0.7263"/>
          <dgm:constr type="t" for="ch" forName="imageaccent2" refType="h" fact="0.7886"/>
          <dgm:constr type="w" for="ch" forName="imageaccent2" refType="w" fact="0.0329"/>
          <dgm:constr type="h" for="ch" forName="imageaccent2" refType="h" fact="0.0443"/>
          <dgm:constr type="l" for="ch" forName="text3" refType="w" fact="0.2402"/>
          <dgm:constr type="t" for="ch" forName="text3" refType="h" fact="0.2068"/>
          <dgm:constr type="w" for="ch" forName="text3" refType="w" fact="0.281"/>
          <dgm:constr type="h" for="ch" forName="text3" refType="h" fact="0.3785"/>
          <dgm:constr type="l" for="ch" forName="textaccent3" refType="w" fact="0.4307"/>
          <dgm:constr type="t" for="ch" forName="textaccent3" refType="h" fact="0.215"/>
          <dgm:constr type="w" for="ch" forName="textaccent3" refType="w" fact="0.0329"/>
          <dgm:constr type="h" for="ch" forName="textaccent3" refType="h" fact="0.0443"/>
          <dgm:constr type="l" for="ch" forName="image3" refType="w" fact="0.4796"/>
          <dgm:constr type="t" for="ch" forName="image3" refType="h" fact="0"/>
          <dgm:constr type="w" for="ch" forName="image3" refType="w" fact="0.281"/>
          <dgm:constr type="h" for="ch" forName="image3" refType="h" fact="0.3785"/>
          <dgm:constr type="l" for="ch" forName="imageaccent3" refType="w" fact="0.4879"/>
          <dgm:constr type="t" for="ch" forName="imageaccent3" refType="h" fact="0.1662"/>
          <dgm:constr type="w" for="ch" forName="imageaccent3" refType="w" fact="0.0329"/>
          <dgm:constr type="h" for="ch" forName="imageaccent3" refType="h" fact="0.0443"/>
        </dgm:constrLst>
      </dgm:if>
      <dgm:if name="Name5" axis="ch" ptType="node" func="cnt" op="equ" val="4">
        <dgm:alg type="composite">
          <dgm:param type="ar" val="1.943"/>
        </dgm:alg>
        <dgm:constrLst>
          <dgm:constr type="primFontSz" for="des" ptType="node" op="equ" val="65"/>
          <dgm:constr type="l" for="ch" forName="image2" refType="w" fact="0.5787"/>
          <dgm:constr type="t" for="ch" forName="image2" refType="h" fact="0.6208"/>
          <dgm:constr type="w" for="ch" forName="image2" refType="w" fact="0.227"/>
          <dgm:constr type="h" for="ch" forName="image2" refType="h" fact="0.3786"/>
          <dgm:constr type="l" for="ch" forName="text4" refType="w" fact="0.5787"/>
          <dgm:constr type="t" for="ch" forName="text4" refType="h" fact="0.2081"/>
          <dgm:constr type="w" for="ch" forName="text4" refType="w" fact="0.227"/>
          <dgm:constr type="h" for="ch" forName="text4" refType="h" fact="0.3786"/>
          <dgm:constr type="l" for="ch" forName="text2" refType="w" fact="0.3852"/>
          <dgm:constr type="t" for="ch" forName="text2" refType="h" fact="0.4127"/>
          <dgm:constr type="w" for="ch" forName="text2" refType="w" fact="0.227"/>
          <dgm:constr type="h" for="ch" forName="text2" refType="h" fact="0.3786"/>
          <dgm:constr type="l" for="ch" forName="image3" refType="w" fact="0.3852"/>
          <dgm:constr type="t" for="ch" forName="image3" refType="h" fact="0"/>
          <dgm:constr type="w" for="ch" forName="image3" refType="w" fact="0.227"/>
          <dgm:constr type="h" for="ch" forName="image3" refType="h" fact="0.3786"/>
          <dgm:constr type="l" for="ch" forName="text1" refType="w" fact="0.1927"/>
          <dgm:constr type="t" for="ch" forName="text1" refType="h" fact="0.6214"/>
          <dgm:constr type="w" for="ch" forName="text1" refType="w" fact="0.227"/>
          <dgm:constr type="h" for="ch" forName="text1" refType="h" fact="0.3786"/>
          <dgm:constr type="l" for="ch" forName="textaccent1" refType="w" fact="0.1998"/>
          <dgm:constr type="t" for="ch" forName="textaccent1" refType="h" fact="0.7887"/>
          <dgm:constr type="w" for="ch" forName="textaccent1" refType="w" fact="0.0265"/>
          <dgm:constr type="h" for="ch" forName="textaccent1" refType="h" fact="0.0444"/>
          <dgm:constr type="l" for="ch" forName="image1" refType="w" fact="0"/>
          <dgm:constr type="t" for="ch" forName="image1" refType="h" fact="0.4156"/>
          <dgm:constr type="w" for="ch" forName="image1" refType="w" fact="0.227"/>
          <dgm:constr type="h" for="ch" forName="image1" refType="h" fact="0.3786"/>
          <dgm:constr type="l" for="ch" forName="imageaccent1" refType="w" fact="0.1537"/>
          <dgm:constr type="t" for="ch" forName="imageaccent1" refType="h" fact="0.7417"/>
          <dgm:constr type="w" for="ch" forName="imageaccent1" refType="w" fact="0.0265"/>
          <dgm:constr type="h" for="ch" forName="imageaccent1" refType="h" fact="0.0444"/>
          <dgm:constr type="l" for="ch" forName="textaccent2" refType="w" fact="0.5407"/>
          <dgm:constr type="t" for="ch" forName="textaccent2" refType="h" fact="0.7384"/>
          <dgm:constr type="w" for="ch" forName="textaccent2" refType="w" fact="0.0265"/>
          <dgm:constr type="h" for="ch" forName="textaccent2" refType="h" fact="0.0444"/>
          <dgm:constr type="l" for="ch" forName="imageaccent2" refType="w" fact="0.5839"/>
          <dgm:constr type="t" for="ch" forName="imageaccent2" refType="h" fact="0.7904"/>
          <dgm:constr type="w" for="ch" forName="imageaccent2" refType="w" fact="0.0265"/>
          <dgm:constr type="h" for="ch" forName="imageaccent2" refType="h" fact="0.0444"/>
          <dgm:constr type="l" for="ch" forName="text3" refType="w" fact="0.1927"/>
          <dgm:constr type="t" for="ch" forName="text3" refType="h" fact="0.2087"/>
          <dgm:constr type="w" for="ch" forName="text3" refType="w" fact="0.227"/>
          <dgm:constr type="h" for="ch" forName="text3" refType="h" fact="0.3786"/>
          <dgm:constr type="l" for="ch" forName="textaccent3" refType="w" fact="0.3472"/>
          <dgm:constr type="t" for="ch" forName="textaccent3" refType="h" fact="0.2165"/>
          <dgm:constr type="w" for="ch" forName="textaccent3" refType="w" fact="0.0265"/>
          <dgm:constr type="h" for="ch" forName="textaccent3" refType="h" fact="0.0444"/>
          <dgm:constr type="l" for="ch" forName="imageaccent3" refType="w" fact="0.3904"/>
          <dgm:constr type="t" for="ch" forName="imageaccent3" refType="h" fact="0.1678"/>
          <dgm:constr type="w" for="ch" forName="imageaccent3" refType="w" fact="0.0265"/>
          <dgm:constr type="h" for="ch" forName="imageaccent3" refType="h" fact="0.0444"/>
          <dgm:constr type="l" for="ch" forName="textaccent4" refType="w" fact="0.7739"/>
          <dgm:constr type="t" for="ch" forName="textaccent4" refType="h" fact="0.3752"/>
          <dgm:constr type="w" for="ch" forName="textaccent4" refType="w" fact="0.0265"/>
          <dgm:constr type="h" for="ch" forName="textaccent4" refType="h" fact="0.0444"/>
          <dgm:constr type="l" for="ch" forName="image4" refType="w" fact="0.773"/>
          <dgm:constr type="t" for="ch" forName="image4" refType="h" fact="0.4162"/>
          <dgm:constr type="w" for="ch" forName="image4" refType="w" fact="0.227"/>
          <dgm:constr type="h" for="ch" forName="image4" refType="h" fact="0.3786"/>
          <dgm:constr type="l" for="ch" forName="imageaccent4" refType="w" fact="0.8188"/>
          <dgm:constr type="t" for="ch" forName="imageaccent4" refType="h" fact="0.4229"/>
          <dgm:constr type="w" for="ch" forName="imageaccent4" refType="w" fact="0.0265"/>
          <dgm:constr type="h" for="ch" forName="imageaccent4" refType="h" fact="0.0444"/>
        </dgm:constrLst>
      </dgm:if>
      <dgm:if name="Name6" axis="ch" ptType="node" func="cnt" op="equ" val="5">
        <dgm:alg type="composite">
          <dgm:param type="ar" val="2.3203"/>
        </dgm:alg>
        <dgm:constrLst>
          <dgm:constr type="primFontSz" for="des" ptType="node" op="equ" val="65"/>
          <dgm:constr type="l" for="ch" forName="image4" refType="w" fact="0.6491"/>
          <dgm:constr type="t" for="ch" forName="image4" refType="h" fact="0.4193"/>
          <dgm:constr type="w" for="ch" forName="image4" refType="w" fact="0.1886"/>
          <dgm:constr type="h" for="ch" forName="image4" refType="h" fact="0.3757"/>
          <dgm:constr type="l" for="ch" forName="text5" refType="w" fact="0.6491"/>
          <dgm:constr type="t" for="ch" forName="text5" refType="h" fact="0.004"/>
          <dgm:constr type="w" for="ch" forName="text5" refType="w" fact="0.1886"/>
          <dgm:constr type="h" for="ch" forName="text5" refType="h" fact="0.3757"/>
          <dgm:constr type="l" for="ch" forName="image5" refType="w" fact="0.8114"/>
          <dgm:constr type="t" for="ch" forName="image5" refType="h" fact="0.2136"/>
          <dgm:constr type="w" for="ch" forName="image5" refType="w" fact="0.1886"/>
          <dgm:constr type="h" for="ch" forName="image5" refType="h" fact="0.3757"/>
          <dgm:constr type="l" for="ch" forName="image2" refType="w" fact="0.4868"/>
          <dgm:constr type="t" for="ch" forName="image2" refType="h" fact="0.6235"/>
          <dgm:constr type="w" for="ch" forName="image2" refType="w" fact="0.1886"/>
          <dgm:constr type="h" for="ch" forName="image2" refType="h" fact="0.3757"/>
          <dgm:constr type="l" for="ch" forName="text4" refType="w" fact="0.4868"/>
          <dgm:constr type="t" for="ch" forName="text4" refType="h" fact="0.2081"/>
          <dgm:constr type="w" for="ch" forName="text4" refType="w" fact="0.1886"/>
          <dgm:constr type="h" for="ch" forName="text4" refType="h" fact="0.3757"/>
          <dgm:constr type="l" for="ch" forName="text2" refType="w" fact="0.3246"/>
          <dgm:constr type="t" for="ch" forName="text2" refType="h" fact="0.4154"/>
          <dgm:constr type="w" for="ch" forName="text2" refType="w" fact="0.1886"/>
          <dgm:constr type="h" for="ch" forName="text2" refType="h" fact="0.3757"/>
          <dgm:constr type="l" for="ch" forName="image3" refType="w" fact="0.3246"/>
          <dgm:constr type="t" for="ch" forName="image3" refType="h" fact="0"/>
          <dgm:constr type="w" for="ch" forName="image3" refType="w" fact="0.1886"/>
          <dgm:constr type="h" for="ch" forName="image3" refType="h" fact="0.3757"/>
          <dgm:constr type="l" for="ch" forName="text1" refType="w" fact="0.1623"/>
          <dgm:constr type="t" for="ch" forName="text1" refType="h" fact="0.6243"/>
          <dgm:constr type="w" for="ch" forName="text1" refType="w" fact="0.1886"/>
          <dgm:constr type="h" for="ch" forName="text1" refType="h" fact="0.3757"/>
          <dgm:constr type="l" for="ch" forName="text3" refType="w" fact="0.1623"/>
          <dgm:constr type="t" for="ch" forName="text3" refType="h" fact="0.2089"/>
          <dgm:constr type="w" for="ch" forName="text3" refType="w" fact="0.1886"/>
          <dgm:constr type="h" for="ch" forName="text3" refType="h" fact="0.3757"/>
          <dgm:constr type="l" for="ch" forName="textaccent1" refType="w" fact="0.1668"/>
          <dgm:constr type="t" for="ch" forName="textaccent1" refType="h" fact="0.7923"/>
          <dgm:constr type="w" for="ch" forName="textaccent1" refType="w" fact="0.022"/>
          <dgm:constr type="h" for="ch" forName="textaccent1" refType="h" fact="0.044"/>
          <dgm:constr type="l" for="ch" forName="image1" refType="w" fact="0"/>
          <dgm:constr type="t" for="ch" forName="image1" refType="h" fact="0.4166"/>
          <dgm:constr type="w" for="ch" forName="image1" refType="w" fact="0.1886"/>
          <dgm:constr type="h" for="ch" forName="image1" refType="h" fact="0.3757"/>
          <dgm:constr type="l" for="ch" forName="imageaccent1" refType="w" fact="0.1292"/>
          <dgm:constr type="t" for="ch" forName="imageaccent1" refType="h" fact="0.7424"/>
          <dgm:constr type="w" for="ch" forName="imageaccent1" refType="w" fact="0.022"/>
          <dgm:constr type="h" for="ch" forName="imageaccent1" refType="h" fact="0.044"/>
          <dgm:constr type="l" for="ch" forName="textaccent2" refType="w" fact="0.4544"/>
          <dgm:constr type="t" for="ch" forName="textaccent2" refType="h" fact="0.7404"/>
          <dgm:constr type="w" for="ch" forName="textaccent2" refType="w" fact="0.022"/>
          <dgm:constr type="h" for="ch" forName="textaccent2" refType="h" fact="0.044"/>
          <dgm:constr type="l" for="ch" forName="imageaccent2" refType="w" fact="0.4914"/>
          <dgm:constr type="t" for="ch" forName="imageaccent2" refType="h" fact="0.7907"/>
          <dgm:constr type="w" for="ch" forName="imageaccent2" refType="w" fact="0.022"/>
          <dgm:constr type="h" for="ch" forName="imageaccent2" refType="h" fact="0.044"/>
          <dgm:constr type="l" for="ch" forName="textaccent3" refType="w" fact="0.2915"/>
          <dgm:constr type="t" for="ch" forName="textaccent3" refType="h" fact="0.216"/>
          <dgm:constr type="w" for="ch" forName="textaccent3" refType="w" fact="0.022"/>
          <dgm:constr type="h" for="ch" forName="textaccent3" refType="h" fact="0.044"/>
          <dgm:constr type="l" for="ch" forName="imageaccent3" refType="w" fact="0.3299"/>
          <dgm:constr type="t" for="ch" forName="imageaccent3" refType="h" fact="0.1665"/>
          <dgm:constr type="w" for="ch" forName="imageaccent3" refType="w" fact="0.022"/>
          <dgm:constr type="h" for="ch" forName="imageaccent3" refType="h" fact="0.044"/>
          <dgm:constr type="l" for="ch" forName="textaccent4" refType="w" fact="0.65"/>
          <dgm:constr type="t" for="ch" forName="textaccent4" refType="h" fact="0.3746"/>
          <dgm:constr type="w" for="ch" forName="textaccent4" refType="w" fact="0.022"/>
          <dgm:constr type="h" for="ch" forName="textaccent4" refType="h" fact="0.044"/>
          <dgm:constr type="l" for="ch" forName="imageaccent4" refType="w" fact="0.6859"/>
          <dgm:constr type="t" for="ch" forName="imageaccent4" refType="h" fact="0.4261"/>
          <dgm:constr type="w" for="ch" forName="imageaccent4" refType="w" fact="0.022"/>
          <dgm:constr type="h" for="ch" forName="imageaccent4" refType="h" fact="0.044"/>
          <dgm:constr type="l" for="ch" forName="textaccent5" refType="w" fact="0.8123"/>
          <dgm:constr type="t" for="ch" forName="textaccent5" refType="h" fact="0.1724"/>
          <dgm:constr type="w" for="ch" forName="textaccent5" refType="w" fact="0.022"/>
          <dgm:constr type="h" for="ch" forName="textaccent5" refType="h" fact="0.044"/>
          <dgm:constr type="l" for="ch" forName="imageaccent5" refType="w" fact="0.849"/>
          <dgm:constr type="t" for="ch" forName="imageaccent5" refType="h" fact="0.222"/>
          <dgm:constr type="w" for="ch" forName="imageaccent5" refType="w" fact="0.022"/>
          <dgm:constr type="h" for="ch" forName="imageaccent5" refType="h" fact="0.044"/>
        </dgm:constrLst>
      </dgm:if>
      <dgm:if name="Name7" axis="ch" ptType="node" func="cnt" op="equ" val="6">
        <dgm:alg type="composite">
          <dgm:param type="ar" val="1.9179"/>
        </dgm:alg>
        <dgm:constrLst>
          <dgm:constr type="primFontSz" for="des" ptType="node" op="equ" val="65"/>
          <dgm:constr type="l" for="ch" forName="image4" refType="w" fact="0.6491"/>
          <dgm:constr type="t" for="ch" forName="image4" refType="h" fact="0.3466"/>
          <dgm:constr type="w" for="ch" forName="image4" refType="w" fact="0.1886"/>
          <dgm:constr type="h" for="ch" forName="image4" refType="h" fact="0.3106"/>
          <dgm:constr type="l" for="ch" forName="text5" refType="w" fact="0.6491"/>
          <dgm:constr type="t" for="ch" forName="text5" refType="h" fact="0.0033"/>
          <dgm:constr type="w" for="ch" forName="text5" refType="w" fact="0.1886"/>
          <dgm:constr type="h" for="ch" forName="text5" refType="h" fact="0.3106"/>
          <dgm:constr type="l" for="ch" forName="image5" refType="w" fact="0.8114"/>
          <dgm:constr type="t" for="ch" forName="image5" refType="h" fact="0.1766"/>
          <dgm:constr type="w" for="ch" forName="image5" refType="w" fact="0.1886"/>
          <dgm:constr type="h" for="ch" forName="image5" refType="h" fact="0.3106"/>
          <dgm:constr type="l" for="ch" forName="image2" refType="w" fact="0.4868"/>
          <dgm:constr type="t" for="ch" forName="image2" refType="h" fact="0.5154"/>
          <dgm:constr type="w" for="ch" forName="image2" refType="w" fact="0.1886"/>
          <dgm:constr type="h" for="ch" forName="image2" refType="h" fact="0.3106"/>
          <dgm:constr type="l" for="ch" forName="text4" refType="w" fact="0.4868"/>
          <dgm:constr type="t" for="ch" forName="text4" refType="h" fact="0.172"/>
          <dgm:constr type="w" for="ch" forName="text4" refType="w" fact="0.1886"/>
          <dgm:constr type="h" for="ch" forName="text4" refType="h" fact="0.3106"/>
          <dgm:constr type="l" for="ch" forName="text2" refType="w" fact="0.3246"/>
          <dgm:constr type="t" for="ch" forName="text2" refType="h" fact="0.3434"/>
          <dgm:constr type="w" for="ch" forName="text2" refType="w" fact="0.1886"/>
          <dgm:constr type="h" for="ch" forName="text2" refType="h" fact="0.3106"/>
          <dgm:constr type="l" for="ch" forName="image3" refType="w" fact="0.3246"/>
          <dgm:constr type="t" for="ch" forName="image3" refType="h" fact="0"/>
          <dgm:constr type="w" for="ch" forName="image3" refType="w" fact="0.1886"/>
          <dgm:constr type="h" for="ch" forName="image3" refType="h" fact="0.3106"/>
          <dgm:constr type="l" for="ch" forName="text1" refType="w" fact="0.1623"/>
          <dgm:constr type="t" for="ch" forName="text1" refType="h" fact="0.516"/>
          <dgm:constr type="w" for="ch" forName="text1" refType="w" fact="0.1886"/>
          <dgm:constr type="h" for="ch" forName="text1" refType="h" fact="0.3106"/>
          <dgm:constr type="l" for="ch" forName="text3" refType="w" fact="0.1623"/>
          <dgm:constr type="t" for="ch" forName="text3" refType="h" fact="0.1727"/>
          <dgm:constr type="w" for="ch" forName="text3" refType="w" fact="0.1886"/>
          <dgm:constr type="h" for="ch" forName="text3" refType="h" fact="0.3106"/>
          <dgm:constr type="l" for="ch" forName="textaccent1" refType="w" fact="0.1668"/>
          <dgm:constr type="t" for="ch" forName="textaccent1" refType="h" fact="0.6549"/>
          <dgm:constr type="w" for="ch" forName="textaccent1" refType="w" fact="0.022"/>
          <dgm:constr type="h" for="ch" forName="textaccent1" refType="h" fact="0.0364"/>
          <dgm:constr type="l" for="ch" forName="image1" refType="w" fact="0"/>
          <dgm:constr type="t" for="ch" forName="image1" refType="h" fact="0.3443"/>
          <dgm:constr type="w" for="ch" forName="image1" refType="w" fact="0.1886"/>
          <dgm:constr type="h" for="ch" forName="image1" refType="h" fact="0.3106"/>
          <dgm:constr type="l" for="ch" forName="imageaccent1" refType="w" fact="0.1292"/>
          <dgm:constr type="t" for="ch" forName="imageaccent1" refType="h" fact="0.6137"/>
          <dgm:constr type="w" for="ch" forName="imageaccent1" refType="w" fact="0.022"/>
          <dgm:constr type="h" for="ch" forName="imageaccent1" refType="h" fact="0.0364"/>
          <dgm:constr type="l" for="ch" forName="textaccent2" refType="w" fact="0.4544"/>
          <dgm:constr type="t" for="ch" forName="textaccent2" refType="h" fact="0.612"/>
          <dgm:constr type="w" for="ch" forName="textaccent2" refType="w" fact="0.022"/>
          <dgm:constr type="h" for="ch" forName="textaccent2" refType="h" fact="0.0364"/>
          <dgm:constr type="l" for="ch" forName="imageaccent2" refType="w" fact="0.4914"/>
          <dgm:constr type="t" for="ch" forName="imageaccent2" refType="h" fact="0.6536"/>
          <dgm:constr type="w" for="ch" forName="imageaccent2" refType="w" fact="0.022"/>
          <dgm:constr type="h" for="ch" forName="imageaccent2" refType="h" fact="0.0364"/>
          <dgm:constr type="l" for="ch" forName="textaccent3" refType="w" fact="0.2915"/>
          <dgm:constr type="t" for="ch" forName="textaccent3" refType="h" fact="0.1786"/>
          <dgm:constr type="w" for="ch" forName="textaccent3" refType="w" fact="0.022"/>
          <dgm:constr type="h" for="ch" forName="textaccent3" refType="h" fact="0.0364"/>
          <dgm:constr type="l" for="ch" forName="imageaccent3" refType="w" fact="0.3299"/>
          <dgm:constr type="t" for="ch" forName="imageaccent3" refType="h" fact="0.1376"/>
          <dgm:constr type="w" for="ch" forName="imageaccent3" refType="w" fact="0.022"/>
          <dgm:constr type="h" for="ch" forName="imageaccent3" refType="h" fact="0.0364"/>
          <dgm:constr type="l" for="ch" forName="textaccent4" refType="w" fact="0.65"/>
          <dgm:constr type="t" for="ch" forName="textaccent4" refType="h" fact="0.3096"/>
          <dgm:constr type="w" for="ch" forName="textaccent4" refType="w" fact="0.022"/>
          <dgm:constr type="h" for="ch" forName="textaccent4" refType="h" fact="0.0364"/>
          <dgm:constr type="l" for="ch" forName="imageaccent4" refType="w" fact="0.6859"/>
          <dgm:constr type="t" for="ch" forName="imageaccent4" refType="h" fact="0.3522"/>
          <dgm:constr type="w" for="ch" forName="imageaccent4" refType="w" fact="0.022"/>
          <dgm:constr type="h" for="ch" forName="imageaccent4" refType="h" fact="0.0364"/>
          <dgm:constr type="l" for="ch" forName="textaccent5" refType="w" fact="0.8123"/>
          <dgm:constr type="t" for="ch" forName="textaccent5" refType="h" fact="0.1425"/>
          <dgm:constr type="w" for="ch" forName="textaccent5" refType="w" fact="0.022"/>
          <dgm:constr type="h" for="ch" forName="textaccent5" refType="h" fact="0.0364"/>
          <dgm:constr type="l" for="ch" forName="imageaccent5" refType="w" fact="0.849"/>
          <dgm:constr type="t" for="ch" forName="imageaccent5" refType="h" fact="0.1835"/>
          <dgm:constr type="w" for="ch" forName="imageaccent5" refType="w" fact="0.022"/>
          <dgm:constr type="h" for="ch" forName="imageaccent5" refType="h" fact="0.0364"/>
          <dgm:constr type="l" for="ch" forName="image6" refType="w" fact="0.6491"/>
          <dgm:constr type="t" for="ch" forName="image6" refType="h" fact="0.6894"/>
          <dgm:constr type="w" for="ch" forName="image6" refType="w" fact="0.1886"/>
          <dgm:constr type="h" for="ch" forName="image6" refType="h" fact="0.3106"/>
          <dgm:constr type="l" for="ch" forName="text6" refType="w" fact="0.8114"/>
          <dgm:constr type="t" for="ch" forName="text6" refType="h" fact="0.5194"/>
          <dgm:constr type="w" for="ch" forName="text6" refType="w" fact="0.1886"/>
          <dgm:constr type="h" for="ch" forName="text6" refType="h" fact="0.3106"/>
          <dgm:constr type="l" for="ch" forName="imageaccent6" refType="w" fact="0.8138"/>
          <dgm:constr type="t" for="ch" forName="imageaccent6" refType="h" fact="0.8257"/>
          <dgm:constr type="w" for="ch" forName="imageaccent6" refType="w" fact="0.022"/>
          <dgm:constr type="h" for="ch" forName="imageaccent6" refType="h" fact="0.0364"/>
          <dgm:constr type="l" for="ch" forName="textaccent6" refType="w" fact="0.8488"/>
          <dgm:constr type="t" for="ch" forName="textaccent6" refType="h" fact="0.7914"/>
          <dgm:constr type="w" for="ch" forName="textaccent6" refType="w" fact="0.022"/>
          <dgm:constr type="h" for="ch" forName="textaccent6" refType="h" fact="0.0364"/>
        </dgm:constrLst>
      </dgm:if>
      <dgm:if name="Name8" axis="ch" ptType="node" func="cnt" op="equ" val="7">
        <dgm:alg type="composite">
          <dgm:param type="ar" val="1.6382"/>
        </dgm:alg>
        <dgm:constrLst>
          <dgm:constr type="primFontSz" for="des" ptType="node" op="equ" val="65"/>
          <dgm:constr type="l" for="ch" forName="image4" refType="w" fact="0.6491"/>
          <dgm:constr type="t" for="ch" forName="image4" refType="h" fact="0.2961"/>
          <dgm:constr type="w" for="ch" forName="image4" refType="w" fact="0.1886"/>
          <dgm:constr type="h" for="ch" forName="image4" refType="h" fact="0.2653"/>
          <dgm:constr type="l" for="ch" forName="text5" refType="w" fact="0.6491"/>
          <dgm:constr type="t" for="ch" forName="text5" refType="h" fact="0.0028"/>
          <dgm:constr type="w" for="ch" forName="text5" refType="w" fact="0.1886"/>
          <dgm:constr type="h" for="ch" forName="text5" refType="h" fact="0.2653"/>
          <dgm:constr type="l" for="ch" forName="image5" refType="w" fact="0.8114"/>
          <dgm:constr type="t" for="ch" forName="image5" refType="h" fact="0.1508"/>
          <dgm:constr type="w" for="ch" forName="image5" refType="w" fact="0.1886"/>
          <dgm:constr type="h" for="ch" forName="image5" refType="h" fact="0.2653"/>
          <dgm:constr type="l" for="ch" forName="image2" refType="w" fact="0.4868"/>
          <dgm:constr type="t" for="ch" forName="image2" refType="h" fact="0.4402"/>
          <dgm:constr type="w" for="ch" forName="image2" refType="w" fact="0.1886"/>
          <dgm:constr type="h" for="ch" forName="image2" refType="h" fact="0.2653"/>
          <dgm:constr type="l" for="ch" forName="text4" refType="w" fact="0.4868"/>
          <dgm:constr type="t" for="ch" forName="text4" refType="h" fact="0.1469"/>
          <dgm:constr type="w" for="ch" forName="text4" refType="w" fact="0.1886"/>
          <dgm:constr type="h" for="ch" forName="text4" refType="h" fact="0.2653"/>
          <dgm:constr type="l" for="ch" forName="text2" refType="w" fact="0.3246"/>
          <dgm:constr type="t" for="ch" forName="text2" refType="h" fact="0.2933"/>
          <dgm:constr type="w" for="ch" forName="text2" refType="w" fact="0.1886"/>
          <dgm:constr type="h" for="ch" forName="text2" refType="h" fact="0.2653"/>
          <dgm:constr type="l" for="ch" forName="image3" refType="w" fact="0.3246"/>
          <dgm:constr type="t" for="ch" forName="image3" refType="h" fact="0"/>
          <dgm:constr type="w" for="ch" forName="image3" refType="w" fact="0.1886"/>
          <dgm:constr type="h" for="ch" forName="image3" refType="h" fact="0.2653"/>
          <dgm:constr type="l" for="ch" forName="text1" refType="w" fact="0.1623"/>
          <dgm:constr type="t" for="ch" forName="text1" refType="h" fact="0.4408"/>
          <dgm:constr type="w" for="ch" forName="text1" refType="w" fact="0.1886"/>
          <dgm:constr type="h" for="ch" forName="text1" refType="h" fact="0.2653"/>
          <dgm:constr type="l" for="ch" forName="text3" refType="w" fact="0.1623"/>
          <dgm:constr type="t" for="ch" forName="text3" refType="h" fact="0.1475"/>
          <dgm:constr type="w" for="ch" forName="text3" refType="w" fact="0.1886"/>
          <dgm:constr type="h" for="ch" forName="text3" refType="h" fact="0.2653"/>
          <dgm:constr type="l" for="ch" forName="textaccent1" refType="w" fact="0.1668"/>
          <dgm:constr type="t" for="ch" forName="textaccent1" refType="h" fact="0.5594"/>
          <dgm:constr type="w" for="ch" forName="textaccent1" refType="w" fact="0.022"/>
          <dgm:constr type="h" for="ch" forName="textaccent1" refType="h" fact="0.0311"/>
          <dgm:constr type="l" for="ch" forName="image1" refType="w" fact="0"/>
          <dgm:constr type="t" for="ch" forName="image1" refType="h" fact="0.2941"/>
          <dgm:constr type="w" for="ch" forName="image1" refType="w" fact="0.1886"/>
          <dgm:constr type="h" for="ch" forName="image1" refType="h" fact="0.2653"/>
          <dgm:constr type="l" for="ch" forName="imageaccent1" refType="w" fact="0.1292"/>
          <dgm:constr type="t" for="ch" forName="imageaccent1" refType="h" fact="0.5242"/>
          <dgm:constr type="w" for="ch" forName="imageaccent1" refType="w" fact="0.022"/>
          <dgm:constr type="h" for="ch" forName="imageaccent1" refType="h" fact="0.0311"/>
          <dgm:constr type="l" for="ch" forName="textaccent2" refType="w" fact="0.4544"/>
          <dgm:constr type="t" for="ch" forName="textaccent2" refType="h" fact="0.5228"/>
          <dgm:constr type="w" for="ch" forName="textaccent2" refType="w" fact="0.022"/>
          <dgm:constr type="h" for="ch" forName="textaccent2" refType="h" fact="0.0311"/>
          <dgm:constr type="l" for="ch" forName="imageaccent2" refType="w" fact="0.4914"/>
          <dgm:constr type="t" for="ch" forName="imageaccent2" refType="h" fact="0.5583"/>
          <dgm:constr type="w" for="ch" forName="imageaccent2" refType="w" fact="0.022"/>
          <dgm:constr type="h" for="ch" forName="imageaccent2" refType="h" fact="0.0311"/>
          <dgm:constr type="l" for="ch" forName="textaccent3" refType="w" fact="0.2907"/>
          <dgm:constr type="t" for="ch" forName="textaccent3" refType="h" fact="0.1511"/>
          <dgm:constr type="w" for="ch" forName="textaccent3" refType="w" fact="0.022"/>
          <dgm:constr type="h" for="ch" forName="textaccent3" refType="h" fact="0.0311"/>
          <dgm:constr type="l" for="ch" forName="imageaccent3" refType="w" fact="0.3299"/>
          <dgm:constr type="t" for="ch" forName="imageaccent3" refType="h" fact="0.1175"/>
          <dgm:constr type="w" for="ch" forName="imageaccent3" refType="w" fact="0.022"/>
          <dgm:constr type="h" for="ch" forName="imageaccent3" refType="h" fact="0.0311"/>
          <dgm:constr type="l" for="ch" forName="textaccent4" refType="w" fact="0.65"/>
          <dgm:constr type="t" for="ch" forName="textaccent4" refType="h" fact="0.2645"/>
          <dgm:constr type="w" for="ch" forName="textaccent4" refType="w" fact="0.022"/>
          <dgm:constr type="h" for="ch" forName="textaccent4" refType="h" fact="0.0311"/>
          <dgm:constr type="l" for="ch" forName="imageaccent4" refType="w" fact="0.6859"/>
          <dgm:constr type="t" for="ch" forName="imageaccent4" refType="h" fact="0.3008"/>
          <dgm:constr type="w" for="ch" forName="imageaccent4" refType="w" fact="0.022"/>
          <dgm:constr type="h" for="ch" forName="imageaccent4" refType="h" fact="0.0311"/>
          <dgm:constr type="l" for="ch" forName="textaccent5" refType="w" fact="0.8123"/>
          <dgm:constr type="t" for="ch" forName="textaccent5" refType="h" fact="0.1217"/>
          <dgm:constr type="w" for="ch" forName="textaccent5" refType="w" fact="0.022"/>
          <dgm:constr type="h" for="ch" forName="textaccent5" refType="h" fact="0.0311"/>
          <dgm:constr type="l" for="ch" forName="imageaccent5" refType="w" fact="0.849"/>
          <dgm:constr type="t" for="ch" forName="imageaccent5" refType="h" fact="0.1567"/>
          <dgm:constr type="w" for="ch" forName="imageaccent5" refType="w" fact="0.022"/>
          <dgm:constr type="h" for="ch" forName="imageaccent5" refType="h" fact="0.0311"/>
          <dgm:constr type="l" for="ch" forName="image6" refType="w" fact="0.6491"/>
          <dgm:constr type="t" for="ch" forName="image6" refType="h" fact="0.5889"/>
          <dgm:constr type="w" for="ch" forName="image6" refType="w" fact="0.1886"/>
          <dgm:constr type="h" for="ch" forName="image6" refType="h" fact="0.2653"/>
          <dgm:constr type="l" for="ch" forName="text6" refType="w" fact="0.8114"/>
          <dgm:constr type="t" for="ch" forName="text6" refType="h" fact="0.4436"/>
          <dgm:constr type="w" for="ch" forName="text6" refType="w" fact="0.1886"/>
          <dgm:constr type="h" for="ch" forName="text6" refType="h" fact="0.2653"/>
          <dgm:constr type="l" for="ch" forName="imageaccent6" refType="w" fact="0.8138"/>
          <dgm:constr type="t" for="ch" forName="imageaccent6" refType="h" fact="0.7053"/>
          <dgm:constr type="w" for="ch" forName="imageaccent6" refType="w" fact="0.022"/>
          <dgm:constr type="h" for="ch" forName="imageaccent6" refType="h" fact="0.0311"/>
          <dgm:constr type="l" for="ch" forName="textaccent6" refType="w" fact="0.8488"/>
          <dgm:constr type="t" for="ch" forName="textaccent6" refType="h" fact="0.676"/>
          <dgm:constr type="w" for="ch" forName="textaccent6" refType="w" fact="0.022"/>
          <dgm:constr type="h" for="ch" forName="textaccent6" refType="h" fact="0.0311"/>
          <dgm:constr type="l" for="ch" forName="text7" refType="w" fact="0.3244"/>
          <dgm:constr type="t" for="ch" forName="text7" refType="h" fact="0.5872"/>
          <dgm:constr type="w" for="ch" forName="text7" refType="w" fact="0.1886"/>
          <dgm:constr type="h" for="ch" forName="text7" refType="h" fact="0.2653"/>
          <dgm:constr type="l" for="ch" forName="image7" refType="w" fact="0.1622"/>
          <dgm:constr type="t" for="ch" forName="image7" refType="h" fact="0.7347"/>
          <dgm:constr type="w" for="ch" forName="image7" refType="w" fact="0.1886"/>
          <dgm:constr type="h" for="ch" forName="image7" refType="h" fact="0.2653"/>
          <dgm:constr type="l" for="ch" forName="imageaccent7" refType="w" fact="0.2905"/>
          <dgm:constr type="t" for="ch" forName="imageaccent7" refType="h" fact="0.7384"/>
          <dgm:constr type="w" for="ch" forName="imageaccent7" refType="w" fact="0.022"/>
          <dgm:constr type="h" for="ch" forName="imageaccent7" refType="h" fact="0.0311"/>
          <dgm:constr type="l" for="ch" forName="textaccent7" refType="w" fact="0.3298"/>
          <dgm:constr type="t" for="ch" forName="textaccent7" refType="h" fact="0.7048"/>
          <dgm:constr type="w" for="ch" forName="textaccent7" refType="w" fact="0.022"/>
          <dgm:constr type="h" for="ch" forName="textaccent7" refType="h" fact="0.0311"/>
        </dgm:constrLst>
      </dgm:if>
      <dgm:if name="Name9" axis="ch" ptType="node" func="cnt" op="equ" val="8">
        <dgm:alg type="composite">
          <dgm:param type="ar" val="1.8974"/>
        </dgm:alg>
        <dgm:constrLst>
          <dgm:constr type="primFontSz" for="des" ptType="node" op="equ" val="65"/>
          <dgm:constr type="l" for="ch" forName="image4" refType="w" fact="0.5589"/>
          <dgm:constr type="t" for="ch" forName="image4" refType="h" fact="0.2952"/>
          <dgm:constr type="w" for="ch" forName="image4" refType="w" fact="0.1624"/>
          <dgm:constr type="h" for="ch" forName="image4" refType="h" fact="0.2645"/>
          <dgm:constr type="l" for="ch" forName="text5" refType="w" fact="0.5589"/>
          <dgm:constr type="t" for="ch" forName="text5" refType="h" fact="0.0028"/>
          <dgm:constr type="w" for="ch" forName="text5" refType="w" fact="0.1624"/>
          <dgm:constr type="h" for="ch" forName="text5" refType="h" fact="0.2645"/>
          <dgm:constr type="l" for="ch" forName="image5" refType="w" fact="0.6986"/>
          <dgm:constr type="t" for="ch" forName="image5" refType="h" fact="0.1504"/>
          <dgm:constr type="w" for="ch" forName="image5" refType="w" fact="0.1624"/>
          <dgm:constr type="h" for="ch" forName="image5" refType="h" fact="0.2645"/>
          <dgm:constr type="l" for="ch" forName="image2" refType="w" fact="0.4192"/>
          <dgm:constr type="t" for="ch" forName="image2" refType="h" fact="0.439"/>
          <dgm:constr type="w" for="ch" forName="image2" refType="w" fact="0.1624"/>
          <dgm:constr type="h" for="ch" forName="image2" refType="h" fact="0.2645"/>
          <dgm:constr type="l" for="ch" forName="text4" refType="w" fact="0.4192"/>
          <dgm:constr type="t" for="ch" forName="text4" refType="h" fact="0.1465"/>
          <dgm:constr type="w" for="ch" forName="text4" refType="w" fact="0.1624"/>
          <dgm:constr type="h" for="ch" forName="text4" refType="h" fact="0.2645"/>
          <dgm:constr type="l" for="ch" forName="text2" refType="w" fact="0.2794"/>
          <dgm:constr type="t" for="ch" forName="text2" refType="h" fact="0.2925"/>
          <dgm:constr type="w" for="ch" forName="text2" refType="w" fact="0.1624"/>
          <dgm:constr type="h" for="ch" forName="text2" refType="h" fact="0.2645"/>
          <dgm:constr type="l" for="ch" forName="image3" refType="w" fact="0.2794"/>
          <dgm:constr type="t" for="ch" forName="image3" refType="h" fact="0"/>
          <dgm:constr type="w" for="ch" forName="image3" refType="w" fact="0.1624"/>
          <dgm:constr type="h" for="ch" forName="image3" refType="h" fact="0.2645"/>
          <dgm:constr type="l" for="ch" forName="text1" refType="w" fact="0.1397"/>
          <dgm:constr type="t" for="ch" forName="text1" refType="h" fact="0.4395"/>
          <dgm:constr type="w" for="ch" forName="text1" refType="w" fact="0.1624"/>
          <dgm:constr type="h" for="ch" forName="text1" refType="h" fact="0.2645"/>
          <dgm:constr type="l" for="ch" forName="text3" refType="w" fact="0.1397"/>
          <dgm:constr type="t" for="ch" forName="text3" refType="h" fact="0.1471"/>
          <dgm:constr type="w" for="ch" forName="text3" refType="w" fact="0.1624"/>
          <dgm:constr type="h" for="ch" forName="text3" refType="h" fact="0.2645"/>
          <dgm:constr type="l" for="ch" forName="textaccent1" refType="w" fact="0.1436"/>
          <dgm:constr type="t" for="ch" forName="textaccent1" refType="h" fact="0.5578"/>
          <dgm:constr type="w" for="ch" forName="textaccent1" refType="w" fact="0.0189"/>
          <dgm:constr type="h" for="ch" forName="textaccent1" refType="h" fact="0.031"/>
          <dgm:constr type="l" for="ch" forName="image1" refType="w" fact="0"/>
          <dgm:constr type="t" for="ch" forName="image1" refType="h" fact="0.2933"/>
          <dgm:constr type="w" for="ch" forName="image1" refType="w" fact="0.1624"/>
          <dgm:constr type="h" for="ch" forName="image1" refType="h" fact="0.2645"/>
          <dgm:constr type="l" for="ch" forName="imageaccent1" refType="w" fact="0.1112"/>
          <dgm:constr type="t" for="ch" forName="imageaccent1" refType="h" fact="0.5227"/>
          <dgm:constr type="w" for="ch" forName="imageaccent1" refType="w" fact="0.0189"/>
          <dgm:constr type="h" for="ch" forName="imageaccent1" refType="h" fact="0.031"/>
          <dgm:constr type="l" for="ch" forName="textaccent2" refType="w" fact="0.3912"/>
          <dgm:constr type="t" for="ch" forName="textaccent2" refType="h" fact="0.5213"/>
          <dgm:constr type="w" for="ch" forName="textaccent2" refType="w" fact="0.0189"/>
          <dgm:constr type="h" for="ch" forName="textaccent2" refType="h" fact="0.031"/>
          <dgm:constr type="l" for="ch" forName="imageaccent2" refType="w" fact="0.4231"/>
          <dgm:constr type="t" for="ch" forName="imageaccent2" refType="h" fact="0.5567"/>
          <dgm:constr type="w" for="ch" forName="imageaccent2" refType="w" fact="0.0189"/>
          <dgm:constr type="h" for="ch" forName="imageaccent2" refType="h" fact="0.031"/>
          <dgm:constr type="l" for="ch" forName="textaccent3" refType="w" fact="0.2502"/>
          <dgm:constr type="t" for="ch" forName="textaccent3" refType="h" fact="0.1507"/>
          <dgm:constr type="w" for="ch" forName="textaccent3" refType="w" fact="0.0189"/>
          <dgm:constr type="h" for="ch" forName="textaccent3" refType="h" fact="0.031"/>
          <dgm:constr type="l" for="ch" forName="imageaccent3" refType="w" fact="0.2841"/>
          <dgm:constr type="t" for="ch" forName="imageaccent3" refType="h" fact="0.1172"/>
          <dgm:constr type="w" for="ch" forName="imageaccent3" refType="w" fact="0.0189"/>
          <dgm:constr type="h" for="ch" forName="imageaccent3" refType="h" fact="0.031"/>
          <dgm:constr type="l" for="ch" forName="textaccent4" refType="w" fact="0.5596"/>
          <dgm:constr type="t" for="ch" forName="textaccent4" refType="h" fact="0.2637"/>
          <dgm:constr type="w" for="ch" forName="textaccent4" refType="w" fact="0.0189"/>
          <dgm:constr type="h" for="ch" forName="textaccent4" refType="h" fact="0.031"/>
          <dgm:constr type="l" for="ch" forName="imageaccent4" refType="w" fact="0.5905"/>
          <dgm:constr type="t" for="ch" forName="imageaccent4" refType="h" fact="0.3"/>
          <dgm:constr type="w" for="ch" forName="imageaccent4" refType="w" fact="0.0189"/>
          <dgm:constr type="h" for="ch" forName="imageaccent4" refType="h" fact="0.031"/>
          <dgm:constr type="l" for="ch" forName="textaccent5" refType="w" fact="0.6993"/>
          <dgm:constr type="t" for="ch" forName="textaccent5" refType="h" fact="0.1214"/>
          <dgm:constr type="w" for="ch" forName="textaccent5" refType="w" fact="0.0189"/>
          <dgm:constr type="h" for="ch" forName="textaccent5" refType="h" fact="0.031"/>
          <dgm:constr type="l" for="ch" forName="imageaccent5" refType="w" fact="0.731"/>
          <dgm:constr type="t" for="ch" forName="imageaccent5" refType="h" fact="0.1563"/>
          <dgm:constr type="w" for="ch" forName="imageaccent5" refType="w" fact="0.0189"/>
          <dgm:constr type="h" for="ch" forName="imageaccent5" refType="h" fact="0.031"/>
          <dgm:constr type="l" for="ch" forName="image6" refType="w" fact="0.5589"/>
          <dgm:constr type="t" for="ch" forName="image6" refType="h" fact="0.5872"/>
          <dgm:constr type="w" for="ch" forName="image6" refType="w" fact="0.1624"/>
          <dgm:constr type="h" for="ch" forName="image6" refType="h" fact="0.2645"/>
          <dgm:constr type="l" for="ch" forName="text6" refType="w" fact="0.6986"/>
          <dgm:constr type="t" for="ch" forName="text6" refType="h" fact="0.4424"/>
          <dgm:constr type="w" for="ch" forName="text6" refType="w" fact="0.1624"/>
          <dgm:constr type="h" for="ch" forName="text6" refType="h" fact="0.2645"/>
          <dgm:constr type="l" for="ch" forName="imageaccent6" refType="w" fact="0.7007"/>
          <dgm:constr type="t" for="ch" forName="imageaccent6" refType="h" fact="0.7033"/>
          <dgm:constr type="w" for="ch" forName="imageaccent6" refType="w" fact="0.0189"/>
          <dgm:constr type="h" for="ch" forName="imageaccent6" refType="h" fact="0.031"/>
          <dgm:constr type="l" for="ch" forName="textaccent6" refType="w" fact="0.7308"/>
          <dgm:constr type="t" for="ch" forName="textaccent6" refType="h" fact="0.6741"/>
          <dgm:constr type="w" for="ch" forName="textaccent6" refType="w" fact="0.0189"/>
          <dgm:constr type="h" for="ch" forName="textaccent6" refType="h" fact="0.031"/>
          <dgm:constr type="l" for="ch" forName="text7" refType="w" fact="0.2793"/>
          <dgm:constr type="t" for="ch" forName="text7" refType="h" fact="0.5856"/>
          <dgm:constr type="w" for="ch" forName="text7" refType="w" fact="0.1624"/>
          <dgm:constr type="h" for="ch" forName="text7" refType="h" fact="0.2645"/>
          <dgm:constr type="l" for="ch" forName="image7" refType="w" fact="0.1396"/>
          <dgm:constr type="t" for="ch" forName="image7" refType="h" fact="0.7326"/>
          <dgm:constr type="w" for="ch" forName="image7" refType="w" fact="0.1624"/>
          <dgm:constr type="h" for="ch" forName="image7" refType="h" fact="0.2645"/>
          <dgm:constr type="l" for="ch" forName="imageaccent7" refType="w" fact="0.2501"/>
          <dgm:constr type="t" for="ch" forName="imageaccent7" refType="h" fact="0.7363"/>
          <dgm:constr type="w" for="ch" forName="imageaccent7" refType="w" fact="0.0189"/>
          <dgm:constr type="h" for="ch" forName="imageaccent7" refType="h" fact="0.031"/>
          <dgm:constr type="l" for="ch" forName="textaccent7" refType="w" fact="0.284"/>
          <dgm:constr type="t" for="ch" forName="textaccent7" refType="h" fact="0.7028"/>
          <dgm:constr type="w" for="ch" forName="textaccent7" refType="w" fact="0.0189"/>
          <dgm:constr type="h" for="ch" forName="textaccent7" refType="h" fact="0.031"/>
          <dgm:constr type="l" for="ch" forName="image8" refType="w" fact="0.6979"/>
          <dgm:constr type="t" for="ch" forName="image8" refType="h" fact="0.7355"/>
          <dgm:constr type="w" for="ch" forName="image8" refType="w" fact="0.1624"/>
          <dgm:constr type="h" for="ch" forName="image8" refType="h" fact="0.2645"/>
          <dgm:constr type="l" for="ch" forName="text8" refType="w" fact="0.8376"/>
          <dgm:constr type="t" for="ch" forName="text8" refType="h" fact="0.5906"/>
          <dgm:constr type="w" for="ch" forName="text8" refType="w" fact="0.1624"/>
          <dgm:constr type="h" for="ch" forName="text8" refType="h" fact="0.2645"/>
          <dgm:constr type="l" for="ch" forName="imageaccent8" refType="w" fact="0.8397"/>
          <dgm:constr type="t" for="ch" forName="imageaccent8" refType="h" fact="0.8516"/>
          <dgm:constr type="w" for="ch" forName="imageaccent8" refType="w" fact="0.0189"/>
          <dgm:constr type="h" for="ch" forName="imageaccent8" refType="h" fact="0.031"/>
          <dgm:constr type="l" for="ch" forName="textaccent8" refType="w" fact="0.8698"/>
          <dgm:constr type="t" for="ch" forName="textaccent8" refType="h" fact="0.8223"/>
          <dgm:constr type="w" for="ch" forName="textaccent8" refType="w" fact="0.0189"/>
          <dgm:constr type="h" for="ch" forName="textaccent8" refType="h" fact="0.031"/>
        </dgm:constrLst>
      </dgm:if>
      <dgm:if name="Name10" axis="ch" ptType="node" func="cnt" op="equ" val="9">
        <dgm:alg type="composite">
          <dgm:param type="ar" val="1.8986"/>
        </dgm:alg>
        <dgm:constrLst>
          <dgm:constr type="primFontSz" for="des" ptType="node" op="equ" val="65"/>
          <dgm:constr type="l" for="ch" forName="image4" refType="w" fact="0.5585"/>
          <dgm:constr type="t" for="ch" forName="image4" refType="h" fact="0.2952"/>
          <dgm:constr type="w" for="ch" forName="image4" refType="w" fact="0.1623"/>
          <dgm:constr type="h" for="ch" forName="image4" refType="h" fact="0.2645"/>
          <dgm:constr type="l" for="ch" forName="text5" refType="w" fact="0.5585"/>
          <dgm:constr type="t" for="ch" forName="text5" refType="h" fact="0.0028"/>
          <dgm:constr type="w" for="ch" forName="text5" refType="w" fact="0.1623"/>
          <dgm:constr type="h" for="ch" forName="text5" refType="h" fact="0.2645"/>
          <dgm:constr type="l" for="ch" forName="image5" refType="w" fact="0.6982"/>
          <dgm:constr type="t" for="ch" forName="image5" refType="h" fact="0.1504"/>
          <dgm:constr type="w" for="ch" forName="image5" refType="w" fact="0.1623"/>
          <dgm:constr type="h" for="ch" forName="image5" refType="h" fact="0.2645"/>
          <dgm:constr type="l" for="ch" forName="image2" refType="w" fact="0.4189"/>
          <dgm:constr type="t" for="ch" forName="image2" refType="h" fact="0.439"/>
          <dgm:constr type="w" for="ch" forName="image2" refType="w" fact="0.1623"/>
          <dgm:constr type="h" for="ch" forName="image2" refType="h" fact="0.2645"/>
          <dgm:constr type="l" for="ch" forName="text4" refType="w" fact="0.4189"/>
          <dgm:constr type="t" for="ch" forName="text4" refType="h" fact="0.1465"/>
          <dgm:constr type="w" for="ch" forName="text4" refType="w" fact="0.1623"/>
          <dgm:constr type="h" for="ch" forName="text4" refType="h" fact="0.2645"/>
          <dgm:constr type="l" for="ch" forName="text2" refType="w" fact="0.2793"/>
          <dgm:constr type="t" for="ch" forName="text2" refType="h" fact="0.2925"/>
          <dgm:constr type="w" for="ch" forName="text2" refType="w" fact="0.1623"/>
          <dgm:constr type="h" for="ch" forName="text2" refType="h" fact="0.2645"/>
          <dgm:constr type="l" for="ch" forName="image3" refType="w" fact="0.2793"/>
          <dgm:constr type="t" for="ch" forName="image3" refType="h" fact="0"/>
          <dgm:constr type="w" for="ch" forName="image3" refType="w" fact="0.1623"/>
          <dgm:constr type="h" for="ch" forName="image3" refType="h" fact="0.2645"/>
          <dgm:constr type="l" for="ch" forName="text1" refType="w" fact="0.1396"/>
          <dgm:constr type="t" for="ch" forName="text1" refType="h" fact="0.4395"/>
          <dgm:constr type="w" for="ch" forName="text1" refType="w" fact="0.1623"/>
          <dgm:constr type="h" for="ch" forName="text1" refType="h" fact="0.2645"/>
          <dgm:constr type="l" for="ch" forName="text3" refType="w" fact="0.1396"/>
          <dgm:constr type="t" for="ch" forName="text3" refType="h" fact="0.1471"/>
          <dgm:constr type="w" for="ch" forName="text3" refType="w" fact="0.1623"/>
          <dgm:constr type="h" for="ch" forName="text3" refType="h" fact="0.2645"/>
          <dgm:constr type="l" for="ch" forName="textaccent1" refType="w" fact="0.1435"/>
          <dgm:constr type="t" for="ch" forName="textaccent1" refType="h" fact="0.5578"/>
          <dgm:constr type="w" for="ch" forName="textaccent1" refType="w" fact="0.0189"/>
          <dgm:constr type="h" for="ch" forName="textaccent1" refType="h" fact="0.031"/>
          <dgm:constr type="l" for="ch" forName="image1" refType="w" fact="0"/>
          <dgm:constr type="t" for="ch" forName="image1" refType="h" fact="0.2933"/>
          <dgm:constr type="w" for="ch" forName="image1" refType="w" fact="0.1623"/>
          <dgm:constr type="h" for="ch" forName="image1" refType="h" fact="0.2645"/>
          <dgm:constr type="l" for="ch" forName="imageaccent1" refType="w" fact="0.1111"/>
          <dgm:constr type="t" for="ch" forName="imageaccent1" refType="h" fact="0.5227"/>
          <dgm:constr type="w" for="ch" forName="imageaccent1" refType="w" fact="0.0189"/>
          <dgm:constr type="h" for="ch" forName="imageaccent1" refType="h" fact="0.031"/>
          <dgm:constr type="l" for="ch" forName="textaccent2" refType="w" fact="0.391"/>
          <dgm:constr type="t" for="ch" forName="textaccent2" refType="h" fact="0.5213"/>
          <dgm:constr type="w" for="ch" forName="textaccent2" refType="w" fact="0.0189"/>
          <dgm:constr type="h" for="ch" forName="textaccent2" refType="h" fact="0.031"/>
          <dgm:constr type="l" for="ch" forName="imageaccent2" refType="w" fact="0.4228"/>
          <dgm:constr type="t" for="ch" forName="imageaccent2" refType="h" fact="0.5567"/>
          <dgm:constr type="w" for="ch" forName="imageaccent2" refType="w" fact="0.0189"/>
          <dgm:constr type="h" for="ch" forName="imageaccent2" refType="h" fact="0.031"/>
          <dgm:constr type="l" for="ch" forName="textaccent3" refType="w" fact="0.2501"/>
          <dgm:constr type="t" for="ch" forName="textaccent3" refType="h" fact="0.1507"/>
          <dgm:constr type="w" for="ch" forName="textaccent3" refType="w" fact="0.0189"/>
          <dgm:constr type="h" for="ch" forName="textaccent3" refType="h" fact="0.031"/>
          <dgm:constr type="l" for="ch" forName="imageaccent3" refType="w" fact="0.2839"/>
          <dgm:constr type="t" for="ch" forName="imageaccent3" refType="h" fact="0.1172"/>
          <dgm:constr type="w" for="ch" forName="imageaccent3" refType="w" fact="0.0189"/>
          <dgm:constr type="h" for="ch" forName="imageaccent3" refType="h" fact="0.031"/>
          <dgm:constr type="l" for="ch" forName="textaccent4" refType="w" fact="0.5593"/>
          <dgm:constr type="t" for="ch" forName="textaccent4" refType="h" fact="0.2637"/>
          <dgm:constr type="w" for="ch" forName="textaccent4" refType="w" fact="0.0189"/>
          <dgm:constr type="h" for="ch" forName="textaccent4" refType="h" fact="0.031"/>
          <dgm:constr type="l" for="ch" forName="imageaccent4" refType="w" fact="0.5901"/>
          <dgm:constr type="t" for="ch" forName="imageaccent4" refType="h" fact="0.3"/>
          <dgm:constr type="w" for="ch" forName="imageaccent4" refType="w" fact="0.0189"/>
          <dgm:constr type="h" for="ch" forName="imageaccent4" refType="h" fact="0.031"/>
          <dgm:constr type="l" for="ch" forName="textaccent5" refType="w" fact="0.6989"/>
          <dgm:constr type="t" for="ch" forName="textaccent5" refType="h" fact="0.1214"/>
          <dgm:constr type="w" for="ch" forName="textaccent5" refType="w" fact="0.0189"/>
          <dgm:constr type="h" for="ch" forName="textaccent5" refType="h" fact="0.031"/>
          <dgm:constr type="l" for="ch" forName="imageaccent5" refType="w" fact="0.7305"/>
          <dgm:constr type="t" for="ch" forName="imageaccent5" refType="h" fact="0.1563"/>
          <dgm:constr type="w" for="ch" forName="imageaccent5" refType="w" fact="0.0189"/>
          <dgm:constr type="h" for="ch" forName="imageaccent5" refType="h" fact="0.031"/>
          <dgm:constr type="l" for="ch" forName="image6" refType="w" fact="0.5585"/>
          <dgm:constr type="t" for="ch" forName="image6" refType="h" fact="0.5872"/>
          <dgm:constr type="w" for="ch" forName="image6" refType="w" fact="0.1623"/>
          <dgm:constr type="h" for="ch" forName="image6" refType="h" fact="0.2645"/>
          <dgm:constr type="l" for="ch" forName="text6" refType="w" fact="0.6982"/>
          <dgm:constr type="t" for="ch" forName="text6" refType="h" fact="0.4424"/>
          <dgm:constr type="w" for="ch" forName="text6" refType="w" fact="0.1623"/>
          <dgm:constr type="h" for="ch" forName="text6" refType="h" fact="0.2645"/>
          <dgm:constr type="l" for="ch" forName="imageaccent6" refType="w" fact="0.7002"/>
          <dgm:constr type="t" for="ch" forName="imageaccent6" refType="h" fact="0.7033"/>
          <dgm:constr type="w" for="ch" forName="imageaccent6" refType="w" fact="0.0189"/>
          <dgm:constr type="h" for="ch" forName="imageaccent6" refType="h" fact="0.031"/>
          <dgm:constr type="l" for="ch" forName="textaccent6" refType="w" fact="0.7303"/>
          <dgm:constr type="t" for="ch" forName="textaccent6" refType="h" fact="0.6741"/>
          <dgm:constr type="w" for="ch" forName="textaccent6" refType="w" fact="0.0189"/>
          <dgm:constr type="h" for="ch" forName="textaccent6" refType="h" fact="0.031"/>
          <dgm:constr type="l" for="ch" forName="text7" refType="w" fact="0.2792"/>
          <dgm:constr type="t" for="ch" forName="text7" refType="h" fact="0.5856"/>
          <dgm:constr type="w" for="ch" forName="text7" refType="w" fact="0.1623"/>
          <dgm:constr type="h" for="ch" forName="text7" refType="h" fact="0.2645"/>
          <dgm:constr type="l" for="ch" forName="image7" refType="w" fact="0.1395"/>
          <dgm:constr type="t" for="ch" forName="image7" refType="h" fact="0.7326"/>
          <dgm:constr type="w" for="ch" forName="image7" refType="w" fact="0.1623"/>
          <dgm:constr type="h" for="ch" forName="image7" refType="h" fact="0.2645"/>
          <dgm:constr type="l" for="ch" forName="imageaccent7" refType="w" fact="0.25"/>
          <dgm:constr type="t" for="ch" forName="imageaccent7" refType="h" fact="0.7363"/>
          <dgm:constr type="w" for="ch" forName="imageaccent7" refType="w" fact="0.0189"/>
          <dgm:constr type="h" for="ch" forName="imageaccent7" refType="h" fact="0.031"/>
          <dgm:constr type="l" for="ch" forName="textaccent7" refType="w" fact="0.2838"/>
          <dgm:constr type="t" for="ch" forName="textaccent7" refType="h" fact="0.7028"/>
          <dgm:constr type="w" for="ch" forName="textaccent7" refType="w" fact="0.0189"/>
          <dgm:constr type="h" for="ch" forName="textaccent7" refType="h" fact="0.031"/>
          <dgm:constr type="l" for="ch" forName="image8" refType="w" fact="0.6975"/>
          <dgm:constr type="t" for="ch" forName="image8" refType="h" fact="0.7355"/>
          <dgm:constr type="w" for="ch" forName="image8" refType="w" fact="0.1623"/>
          <dgm:constr type="h" for="ch" forName="image8" refType="h" fact="0.2645"/>
          <dgm:constr type="l" for="ch" forName="text8" refType="w" fact="0.8371"/>
          <dgm:constr type="t" for="ch" forName="text8" refType="h" fact="0.5906"/>
          <dgm:constr type="w" for="ch" forName="text8" refType="w" fact="0.1623"/>
          <dgm:constr type="h" for="ch" forName="text8" refType="h" fact="0.2645"/>
          <dgm:constr type="l" for="ch" forName="imageaccent8" refType="w" fact="0.8392"/>
          <dgm:constr type="t" for="ch" forName="imageaccent8" refType="h" fact="0.8516"/>
          <dgm:constr type="w" for="ch" forName="imageaccent8" refType="w" fact="0.0189"/>
          <dgm:constr type="h" for="ch" forName="imageaccent8" refType="h" fact="0.031"/>
          <dgm:constr type="l" for="ch" forName="textaccent8" refType="w" fact="0.8693"/>
          <dgm:constr type="t" for="ch" forName="textaccent8" refType="h" fact="0.8223"/>
          <dgm:constr type="w" for="ch" forName="textaccent8" refType="w" fact="0.0189"/>
          <dgm:constr type="h" for="ch" forName="textaccent8" refType="h" fact="0.031"/>
          <dgm:constr type="l" for="ch" forName="text9" refType="w" fact="0.8377"/>
          <dgm:constr type="t" for="ch" forName="text9" refType="h" fact="0.0057"/>
          <dgm:constr type="w" for="ch" forName="text9" refType="w" fact="0.1623"/>
          <dgm:constr type="h" for="ch" forName="text9" refType="h" fact="0.2645"/>
          <dgm:constr type="l" for="ch" forName="textaccent9" refType="w" fact="0.95"/>
          <dgm:constr type="t" for="ch" forName="textaccent9" refType="h" fact="0.2383"/>
          <dgm:constr type="w" for="ch" forName="textaccent9" refType="w" fact="0.0189"/>
          <dgm:constr type="h" for="ch" forName="textaccent9" refType="h" fact="0.031"/>
          <dgm:constr type="l" for="ch" forName="image9" refType="w" fact="0.8377"/>
          <dgm:constr type="t" for="ch" forName="image9" refType="h" fact="0.2977"/>
          <dgm:constr type="w" for="ch" forName="image9" refType="w" fact="0.1623"/>
          <dgm:constr type="h" for="ch" forName="image9" refType="h" fact="0.2645"/>
          <dgm:constr type="l" for="ch" forName="imageaccent9" refType="w" fact="0.95"/>
          <dgm:constr type="t" for="ch" forName="imageaccent9" refType="h" fact="0.2993"/>
          <dgm:constr type="w" for="ch" forName="imageaccent9" refType="w" fact="0.0189"/>
          <dgm:constr type="h" for="ch" forName="imageaccent9" refType="h" fact="0.031"/>
        </dgm:constrLst>
      </dgm:if>
      <dgm:if name="Name11" axis="ch" ptType="node" func="cnt" op="equ" val="10">
        <dgm:alg type="composite">
          <dgm:param type="ar" val="1.6608"/>
        </dgm:alg>
        <dgm:constrLst>
          <dgm:constr type="primFontSz" for="des" ptType="node" op="equ" val="65"/>
          <dgm:constr type="l" for="ch" forName="image4" refType="w" fact="0.5585"/>
          <dgm:constr type="t" for="ch" forName="image4" refType="h" fact="0.2583"/>
          <dgm:constr type="w" for="ch" forName="image4" refType="w" fact="0.1623"/>
          <dgm:constr type="h" for="ch" forName="image4" refType="h" fact="0.2314"/>
          <dgm:constr type="l" for="ch" forName="text5" refType="w" fact="0.5585"/>
          <dgm:constr type="t" for="ch" forName="text5" refType="h" fact="0.0024"/>
          <dgm:constr type="w" for="ch" forName="text5" refType="w" fact="0.1623"/>
          <dgm:constr type="h" for="ch" forName="text5" refType="h" fact="0.2314"/>
          <dgm:constr type="l" for="ch" forName="image5" refType="w" fact="0.6982"/>
          <dgm:constr type="t" for="ch" forName="image5" refType="h" fact="0.1316"/>
          <dgm:constr type="w" for="ch" forName="image5" refType="w" fact="0.1623"/>
          <dgm:constr type="h" for="ch" forName="image5" refType="h" fact="0.2314"/>
          <dgm:constr type="l" for="ch" forName="image2" refType="w" fact="0.4189"/>
          <dgm:constr type="t" for="ch" forName="image2" refType="h" fact="0.384"/>
          <dgm:constr type="w" for="ch" forName="image2" refType="w" fact="0.1623"/>
          <dgm:constr type="h" for="ch" forName="image2" refType="h" fact="0.2314"/>
          <dgm:constr type="l" for="ch" forName="text4" refType="w" fact="0.4189"/>
          <dgm:constr type="t" for="ch" forName="text4" refType="h" fact="0.1282"/>
          <dgm:constr type="w" for="ch" forName="text4" refType="w" fact="0.1623"/>
          <dgm:constr type="h" for="ch" forName="text4" refType="h" fact="0.2314"/>
          <dgm:constr type="l" for="ch" forName="text2" refType="w" fact="0.2793"/>
          <dgm:constr type="t" for="ch" forName="text2" refType="h" fact="0.2558"/>
          <dgm:constr type="w" for="ch" forName="text2" refType="w" fact="0.1623"/>
          <dgm:constr type="h" for="ch" forName="text2" refType="h" fact="0.2314"/>
          <dgm:constr type="l" for="ch" forName="image3" refType="w" fact="0.2793"/>
          <dgm:constr type="t" for="ch" forName="image3" refType="h" fact="0"/>
          <dgm:constr type="w" for="ch" forName="image3" refType="w" fact="0.1623"/>
          <dgm:constr type="h" for="ch" forName="image3" refType="h" fact="0.2314"/>
          <dgm:constr type="l" for="ch" forName="text1" refType="w" fact="0.1396"/>
          <dgm:constr type="t" for="ch" forName="text1" refType="h" fact="0.3845"/>
          <dgm:constr type="w" for="ch" forName="text1" refType="w" fact="0.1623"/>
          <dgm:constr type="h" for="ch" forName="text1" refType="h" fact="0.2314"/>
          <dgm:constr type="l" for="ch" forName="text3" refType="w" fact="0.1396"/>
          <dgm:constr type="t" for="ch" forName="text3" refType="h" fact="0.1286"/>
          <dgm:constr type="w" for="ch" forName="text3" refType="w" fact="0.1623"/>
          <dgm:constr type="h" for="ch" forName="text3" refType="h" fact="0.2314"/>
          <dgm:constr type="l" for="ch" forName="textaccent1" refType="w" fact="0.1435"/>
          <dgm:constr type="t" for="ch" forName="textaccent1" refType="h" fact="0.488"/>
          <dgm:constr type="w" for="ch" forName="textaccent1" refType="w" fact="0.0189"/>
          <dgm:constr type="h" for="ch" forName="textaccent1" refType="h" fact="0.0271"/>
          <dgm:constr type="l" for="ch" forName="image1" refType="w" fact="0"/>
          <dgm:constr type="t" for="ch" forName="image1" refType="h" fact="0.2566"/>
          <dgm:constr type="w" for="ch" forName="image1" refType="w" fact="0.1623"/>
          <dgm:constr type="h" for="ch" forName="image1" refType="h" fact="0.2314"/>
          <dgm:constr type="l" for="ch" forName="imageaccent1" refType="w" fact="0.1111"/>
          <dgm:constr type="t" for="ch" forName="imageaccent1" refType="h" fact="0.4572"/>
          <dgm:constr type="w" for="ch" forName="imageaccent1" refType="w" fact="0.0189"/>
          <dgm:constr type="h" for="ch" forName="imageaccent1" refType="h" fact="0.0271"/>
          <dgm:constr type="l" for="ch" forName="textaccent2" refType="w" fact="0.391"/>
          <dgm:constr type="t" for="ch" forName="textaccent2" refType="h" fact="0.456"/>
          <dgm:constr type="w" for="ch" forName="textaccent2" refType="w" fact="0.0189"/>
          <dgm:constr type="h" for="ch" forName="textaccent2" refType="h" fact="0.0271"/>
          <dgm:constr type="l" for="ch" forName="imageaccent2" refType="w" fact="0.4228"/>
          <dgm:constr type="t" for="ch" forName="imageaccent2" refType="h" fact="0.487"/>
          <dgm:constr type="w" for="ch" forName="imageaccent2" refType="w" fact="0.0189"/>
          <dgm:constr type="h" for="ch" forName="imageaccent2" refType="h" fact="0.0271"/>
          <dgm:constr type="l" for="ch" forName="textaccent3" refType="w" fact="0.2501"/>
          <dgm:constr type="t" for="ch" forName="textaccent3" refType="h" fact="0.1318"/>
          <dgm:constr type="w" for="ch" forName="textaccent3" refType="w" fact="0.0189"/>
          <dgm:constr type="h" for="ch" forName="textaccent3" refType="h" fact="0.0271"/>
          <dgm:constr type="l" for="ch" forName="imageaccent3" refType="w" fact="0.2839"/>
          <dgm:constr type="t" for="ch" forName="imageaccent3" refType="h" fact="0.1025"/>
          <dgm:constr type="w" for="ch" forName="imageaccent3" refType="w" fact="0.0189"/>
          <dgm:constr type="h" for="ch" forName="imageaccent3" refType="h" fact="0.0271"/>
          <dgm:constr type="l" for="ch" forName="textaccent4" refType="w" fact="0.5593"/>
          <dgm:constr type="t" for="ch" forName="textaccent4" refType="h" fact="0.2307"/>
          <dgm:constr type="w" for="ch" forName="textaccent4" refType="w" fact="0.0189"/>
          <dgm:constr type="h" for="ch" forName="textaccent4" refType="h" fact="0.0271"/>
          <dgm:constr type="l" for="ch" forName="imageaccent4" refType="w" fact="0.5901"/>
          <dgm:constr type="t" for="ch" forName="imageaccent4" refType="h" fact="0.2624"/>
          <dgm:constr type="w" for="ch" forName="imageaccent4" refType="w" fact="0.0189"/>
          <dgm:constr type="h" for="ch" forName="imageaccent4" refType="h" fact="0.0271"/>
          <dgm:constr type="l" for="ch" forName="textaccent5" refType="w" fact="0.6989"/>
          <dgm:constr type="t" for="ch" forName="textaccent5" refType="h" fact="0.1062"/>
          <dgm:constr type="w" for="ch" forName="textaccent5" refType="w" fact="0.0189"/>
          <dgm:constr type="h" for="ch" forName="textaccent5" refType="h" fact="0.0271"/>
          <dgm:constr type="l" for="ch" forName="imageaccent5" refType="w" fact="0.7305"/>
          <dgm:constr type="t" for="ch" forName="imageaccent5" refType="h" fact="0.1367"/>
          <dgm:constr type="w" for="ch" forName="imageaccent5" refType="w" fact="0.0189"/>
          <dgm:constr type="h" for="ch" forName="imageaccent5" refType="h" fact="0.0271"/>
          <dgm:constr type="l" for="ch" forName="image6" refType="w" fact="0.5585"/>
          <dgm:constr type="t" for="ch" forName="image6" refType="h" fact="0.5137"/>
          <dgm:constr type="w" for="ch" forName="image6" refType="w" fact="0.1623"/>
          <dgm:constr type="h" for="ch" forName="image6" refType="h" fact="0.2314"/>
          <dgm:constr type="l" for="ch" forName="text6" refType="w" fact="0.6982"/>
          <dgm:constr type="t" for="ch" forName="text6" refType="h" fact="0.387"/>
          <dgm:constr type="w" for="ch" forName="text6" refType="w" fact="0.1623"/>
          <dgm:constr type="h" for="ch" forName="text6" refType="h" fact="0.2314"/>
          <dgm:constr type="l" for="ch" forName="imageaccent6" refType="w" fact="0.7002"/>
          <dgm:constr type="t" for="ch" forName="imageaccent6" refType="h" fact="0.6152"/>
          <dgm:constr type="w" for="ch" forName="imageaccent6" refType="w" fact="0.0189"/>
          <dgm:constr type="h" for="ch" forName="imageaccent6" refType="h" fact="0.0271"/>
          <dgm:constr type="l" for="ch" forName="textaccent6" refType="w" fact="0.7303"/>
          <dgm:constr type="t" for="ch" forName="textaccent6" refType="h" fact="0.5897"/>
          <dgm:constr type="w" for="ch" forName="textaccent6" refType="w" fact="0.0189"/>
          <dgm:constr type="h" for="ch" forName="textaccent6" refType="h" fact="0.0271"/>
          <dgm:constr type="l" for="ch" forName="text7" refType="w" fact="0.2792"/>
          <dgm:constr type="t" for="ch" forName="text7" refType="h" fact="0.5122"/>
          <dgm:constr type="w" for="ch" forName="text7" refType="w" fact="0.1623"/>
          <dgm:constr type="h" for="ch" forName="text7" refType="h" fact="0.2314"/>
          <dgm:constr type="l" for="ch" forName="image7" refType="w" fact="0.1395"/>
          <dgm:constr type="t" for="ch" forName="image7" refType="h" fact="0.6409"/>
          <dgm:constr type="w" for="ch" forName="image7" refType="w" fact="0.1623"/>
          <dgm:constr type="h" for="ch" forName="image7" refType="h" fact="0.2314"/>
          <dgm:constr type="l" for="ch" forName="imageaccent7" refType="w" fact="0.25"/>
          <dgm:constr type="t" for="ch" forName="imageaccent7" refType="h" fact="0.6441"/>
          <dgm:constr type="w" for="ch" forName="imageaccent7" refType="w" fact="0.0189"/>
          <dgm:constr type="h" for="ch" forName="imageaccent7" refType="h" fact="0.0271"/>
          <dgm:constr type="l" for="ch" forName="textaccent7" refType="w" fact="0.2838"/>
          <dgm:constr type="t" for="ch" forName="textaccent7" refType="h" fact="0.6148"/>
          <dgm:constr type="w" for="ch" forName="textaccent7" refType="w" fact="0.0189"/>
          <dgm:constr type="h" for="ch" forName="textaccent7" refType="h" fact="0.0271"/>
          <dgm:constr type="l" for="ch" forName="image8" refType="w" fact="0.6975"/>
          <dgm:constr type="t" for="ch" forName="image8" refType="h" fact="0.6433"/>
          <dgm:constr type="w" for="ch" forName="image8" refType="w" fact="0.1623"/>
          <dgm:constr type="h" for="ch" forName="image8" refType="h" fact="0.2314"/>
          <dgm:constr type="l" for="ch" forName="text8" refType="w" fact="0.8371"/>
          <dgm:constr type="t" for="ch" forName="text8" refType="h" fact="0.5167"/>
          <dgm:constr type="w" for="ch" forName="text8" refType="w" fact="0.1623"/>
          <dgm:constr type="h" for="ch" forName="text8" refType="h" fact="0.2314"/>
          <dgm:constr type="l" for="ch" forName="imageaccent8" refType="w" fact="0.8392"/>
          <dgm:constr type="t" for="ch" forName="imageaccent8" refType="h" fact="0.7449"/>
          <dgm:constr type="w" for="ch" forName="imageaccent8" refType="w" fact="0.0189"/>
          <dgm:constr type="h" for="ch" forName="imageaccent8" refType="h" fact="0.0271"/>
          <dgm:constr type="l" for="ch" forName="textaccent8" refType="w" fact="0.8693"/>
          <dgm:constr type="t" for="ch" forName="textaccent8" refType="h" fact="0.7194"/>
          <dgm:constr type="w" for="ch" forName="textaccent8" refType="w" fact="0.0189"/>
          <dgm:constr type="h" for="ch" forName="textaccent8" refType="h" fact="0.0271"/>
          <dgm:constr type="l" for="ch" forName="text9" refType="w" fact="0.8377"/>
          <dgm:constr type="t" for="ch" forName="text9" refType="h" fact="0.005"/>
          <dgm:constr type="w" for="ch" forName="text9" refType="w" fact="0.1623"/>
          <dgm:constr type="h" for="ch" forName="text9" refType="h" fact="0.2314"/>
          <dgm:constr type="l" for="ch" forName="textaccent9" refType="w" fact="0.95"/>
          <dgm:constr type="t" for="ch" forName="textaccent9" refType="h" fact="0.2084"/>
          <dgm:constr type="w" for="ch" forName="textaccent9" refType="w" fact="0.0189"/>
          <dgm:constr type="h" for="ch" forName="textaccent9" refType="h" fact="0.0271"/>
          <dgm:constr type="l" for="ch" forName="image9" refType="w" fact="0.8377"/>
          <dgm:constr type="t" for="ch" forName="image9" refType="h" fact="0.2604"/>
          <dgm:constr type="w" for="ch" forName="image9" refType="w" fact="0.1623"/>
          <dgm:constr type="h" for="ch" forName="image9" refType="h" fact="0.2314"/>
          <dgm:constr type="l" for="ch" forName="imageaccent9" refType="w" fact="0.95"/>
          <dgm:constr type="t" for="ch" forName="imageaccent9" refType="h" fact="0.2618"/>
          <dgm:constr type="w" for="ch" forName="imageaccent9" refType="w" fact="0.0189"/>
          <dgm:constr type="h" for="ch" forName="imageaccent9" refType="h" fact="0.0271"/>
          <dgm:constr type="l" for="ch" forName="image10" refType="w" fact="0.2786"/>
          <dgm:constr type="t" for="ch" forName="image10" refType="h" fact="0.7686"/>
          <dgm:constr type="w" for="ch" forName="image10" refType="w" fact="0.1623"/>
          <dgm:constr type="h" for="ch" forName="image10" refType="h" fact="0.2314"/>
          <dgm:constr type="l" for="ch" forName="text10" refType="w" fact="0.4183"/>
          <dgm:constr type="t" for="ch" forName="text10" refType="h" fact="0.6419"/>
          <dgm:constr type="w" for="ch" forName="text10" refType="w" fact="0.1623"/>
          <dgm:constr type="h" for="ch" forName="text10" refType="h" fact="0.2314"/>
          <dgm:constr type="l" for="ch" forName="imageaccent10" refType="w" fact="0.4203"/>
          <dgm:constr type="t" for="ch" forName="imageaccent10" refType="h" fact="0.8701"/>
          <dgm:constr type="w" for="ch" forName="imageaccent10" refType="w" fact="0.0189"/>
          <dgm:constr type="h" for="ch" forName="imageaccent10" refType="h" fact="0.0271"/>
          <dgm:constr type="l" for="ch" forName="textaccent10" refType="w" fact="0.4504"/>
          <dgm:constr type="t" for="ch" forName="textaccent10" refType="h" fact="0.8446"/>
          <dgm:constr type="w" for="ch" forName="textaccent10" refType="w" fact="0.0189"/>
          <dgm:constr type="h" for="ch" forName="textaccent10" refType="h" fact="0.0271"/>
        </dgm:constrLst>
      </dgm:if>
      <dgm:if name="Name12" axis="ch" ptType="node" func="cnt" op="equ" val="11">
        <dgm:alg type="composite">
          <dgm:param type="ar" val="1.4704"/>
        </dgm:alg>
        <dgm:constrLst>
          <dgm:constr type="primFontSz" for="des" ptType="node" op="equ" val="65"/>
          <dgm:constr type="l" for="ch" forName="image4" refType="w" fact="0.5585"/>
          <dgm:constr type="t" for="ch" forName="image4" refType="h" fact="0.2287"/>
          <dgm:constr type="w" for="ch" forName="image4" refType="w" fact="0.1623"/>
          <dgm:constr type="h" for="ch" forName="image4" refType="h" fact="0.2049"/>
          <dgm:constr type="l" for="ch" forName="text5" refType="w" fact="0.5585"/>
          <dgm:constr type="t" for="ch" forName="text5" refType="h" fact="0.0022"/>
          <dgm:constr type="w" for="ch" forName="text5" refType="w" fact="0.1623"/>
          <dgm:constr type="h" for="ch" forName="text5" refType="h" fact="0.2049"/>
          <dgm:constr type="l" for="ch" forName="image5" refType="w" fact="0.6982"/>
          <dgm:constr type="t" for="ch" forName="image5" refType="h" fact="0.1165"/>
          <dgm:constr type="w" for="ch" forName="image5" refType="w" fact="0.1623"/>
          <dgm:constr type="h" for="ch" forName="image5" refType="h" fact="0.2049"/>
          <dgm:constr type="l" for="ch" forName="image2" refType="w" fact="0.4189"/>
          <dgm:constr type="t" for="ch" forName="image2" refType="h" fact="0.34"/>
          <dgm:constr type="w" for="ch" forName="image2" refType="w" fact="0.1623"/>
          <dgm:constr type="h" for="ch" forName="image2" refType="h" fact="0.2049"/>
          <dgm:constr type="l" for="ch" forName="text4" refType="w" fact="0.4189"/>
          <dgm:constr type="t" for="ch" forName="text4" refType="h" fact="0.1135"/>
          <dgm:constr type="w" for="ch" forName="text4" refType="w" fact="0.1623"/>
          <dgm:constr type="h" for="ch" forName="text4" refType="h" fact="0.2049"/>
          <dgm:constr type="l" for="ch" forName="text2" refType="w" fact="0.2793"/>
          <dgm:constr type="t" for="ch" forName="text2" refType="h" fact="0.2265"/>
          <dgm:constr type="w" for="ch" forName="text2" refType="w" fact="0.1623"/>
          <dgm:constr type="h" for="ch" forName="text2" refType="h" fact="0.2049"/>
          <dgm:constr type="l" for="ch" forName="image3" refType="w" fact="0.2793"/>
          <dgm:constr type="t" for="ch" forName="image3" refType="h" fact="0"/>
          <dgm:constr type="w" for="ch" forName="image3" refType="w" fact="0.1623"/>
          <dgm:constr type="h" for="ch" forName="image3" refType="h" fact="0.2049"/>
          <dgm:constr type="l" for="ch" forName="text1" refType="w" fact="0.1396"/>
          <dgm:constr type="t" for="ch" forName="text1" refType="h" fact="0.3404"/>
          <dgm:constr type="w" for="ch" forName="text1" refType="w" fact="0.1623"/>
          <dgm:constr type="h" for="ch" forName="text1" refType="h" fact="0.2049"/>
          <dgm:constr type="l" for="ch" forName="text3" refType="w" fact="0.1396"/>
          <dgm:constr type="t" for="ch" forName="text3" refType="h" fact="0.1139"/>
          <dgm:constr type="w" for="ch" forName="text3" refType="w" fact="0.1623"/>
          <dgm:constr type="h" for="ch" forName="text3" refType="h" fact="0.2049"/>
          <dgm:constr type="l" for="ch" forName="textaccent1" refType="w" fact="0.1435"/>
          <dgm:constr type="t" for="ch" forName="textaccent1" refType="h" fact="0.432"/>
          <dgm:constr type="w" for="ch" forName="textaccent1" refType="w" fact="0.0189"/>
          <dgm:constr type="h" for="ch" forName="textaccent1" refType="h" fact="0.024"/>
          <dgm:constr type="l" for="ch" forName="image1" refType="w" fact="0"/>
          <dgm:constr type="t" for="ch" forName="image1" refType="h" fact="0.2272"/>
          <dgm:constr type="w" for="ch" forName="image1" refType="w" fact="0.1623"/>
          <dgm:constr type="h" for="ch" forName="image1" refType="h" fact="0.2049"/>
          <dgm:constr type="l" for="ch" forName="imageaccent1" refType="w" fact="0.1111"/>
          <dgm:constr type="t" for="ch" forName="imageaccent1" refType="h" fact="0.4048"/>
          <dgm:constr type="w" for="ch" forName="imageaccent1" refType="w" fact="0.0189"/>
          <dgm:constr type="h" for="ch" forName="imageaccent1" refType="h" fact="0.024"/>
          <dgm:constr type="l" for="ch" forName="textaccent2" refType="w" fact="0.391"/>
          <dgm:constr type="t" for="ch" forName="textaccent2" refType="h" fact="0.4038"/>
          <dgm:constr type="w" for="ch" forName="textaccent2" refType="w" fact="0.0189"/>
          <dgm:constr type="h" for="ch" forName="textaccent2" refType="h" fact="0.024"/>
          <dgm:constr type="l" for="ch" forName="imageaccent2" refType="w" fact="0.4228"/>
          <dgm:constr type="t" for="ch" forName="imageaccent2" refType="h" fact="0.4312"/>
          <dgm:constr type="w" for="ch" forName="imageaccent2" refType="w" fact="0.0189"/>
          <dgm:constr type="h" for="ch" forName="imageaccent2" refType="h" fact="0.024"/>
          <dgm:constr type="l" for="ch" forName="textaccent3" refType="w" fact="0.2501"/>
          <dgm:constr type="t" for="ch" forName="textaccent3" refType="h" fact="0.1167"/>
          <dgm:constr type="w" for="ch" forName="textaccent3" refType="w" fact="0.0189"/>
          <dgm:constr type="h" for="ch" forName="textaccent3" refType="h" fact="0.024"/>
          <dgm:constr type="l" for="ch" forName="imageaccent3" refType="w" fact="0.2839"/>
          <dgm:constr type="t" for="ch" forName="imageaccent3" refType="h" fact="0.0908"/>
          <dgm:constr type="w" for="ch" forName="imageaccent3" refType="w" fact="0.0189"/>
          <dgm:constr type="h" for="ch" forName="imageaccent3" refType="h" fact="0.024"/>
          <dgm:constr type="l" for="ch" forName="textaccent4" refType="w" fact="0.5593"/>
          <dgm:constr type="t" for="ch" forName="textaccent4" refType="h" fact="0.2042"/>
          <dgm:constr type="w" for="ch" forName="textaccent4" refType="w" fact="0.0189"/>
          <dgm:constr type="h" for="ch" forName="textaccent4" refType="h" fact="0.024"/>
          <dgm:constr type="l" for="ch" forName="imageaccent4" refType="w" fact="0.5901"/>
          <dgm:constr type="t" for="ch" forName="imageaccent4" refType="h" fact="0.2323"/>
          <dgm:constr type="w" for="ch" forName="imageaccent4" refType="w" fact="0.0189"/>
          <dgm:constr type="h" for="ch" forName="imageaccent4" refType="h" fact="0.024"/>
          <dgm:constr type="l" for="ch" forName="textaccent5" refType="w" fact="0.6989"/>
          <dgm:constr type="t" for="ch" forName="textaccent5" refType="h" fact="0.094"/>
          <dgm:constr type="w" for="ch" forName="textaccent5" refType="w" fact="0.0189"/>
          <dgm:constr type="h" for="ch" forName="textaccent5" refType="h" fact="0.024"/>
          <dgm:constr type="l" for="ch" forName="imageaccent5" refType="w" fact="0.7305"/>
          <dgm:constr type="t" for="ch" forName="imageaccent5" refType="h" fact="0.121"/>
          <dgm:constr type="w" for="ch" forName="imageaccent5" refType="w" fact="0.0189"/>
          <dgm:constr type="h" for="ch" forName="imageaccent5" refType="h" fact="0.024"/>
          <dgm:constr type="l" for="ch" forName="image6" refType="w" fact="0.5585"/>
          <dgm:constr type="t" for="ch" forName="image6" refType="h" fact="0.4548"/>
          <dgm:constr type="w" for="ch" forName="image6" refType="w" fact="0.1623"/>
          <dgm:constr type="h" for="ch" forName="image6" refType="h" fact="0.2049"/>
          <dgm:constr type="l" for="ch" forName="text6" refType="w" fact="0.6982"/>
          <dgm:constr type="t" for="ch" forName="text6" refType="h" fact="0.3426"/>
          <dgm:constr type="w" for="ch" forName="text6" refType="w" fact="0.1623"/>
          <dgm:constr type="h" for="ch" forName="text6" refType="h" fact="0.2049"/>
          <dgm:constr type="l" for="ch" forName="imageaccent6" refType="w" fact="0.7002"/>
          <dgm:constr type="t" for="ch" forName="imageaccent6" refType="h" fact="0.5447"/>
          <dgm:constr type="w" for="ch" forName="imageaccent6" refType="w" fact="0.0189"/>
          <dgm:constr type="h" for="ch" forName="imageaccent6" refType="h" fact="0.024"/>
          <dgm:constr type="l" for="ch" forName="textaccent6" refType="w" fact="0.7303"/>
          <dgm:constr type="t" for="ch" forName="textaccent6" refType="h" fact="0.5221"/>
          <dgm:constr type="w" for="ch" forName="textaccent6" refType="w" fact="0.0189"/>
          <dgm:constr type="h" for="ch" forName="textaccent6" refType="h" fact="0.024"/>
          <dgm:constr type="l" for="ch" forName="text7" refType="w" fact="0.2792"/>
          <dgm:constr type="t" for="ch" forName="text7" refType="h" fact="0.4535"/>
          <dgm:constr type="w" for="ch" forName="text7" refType="w" fact="0.1623"/>
          <dgm:constr type="h" for="ch" forName="text7" refType="h" fact="0.2049"/>
          <dgm:constr type="l" for="ch" forName="image7" refType="w" fact="0.1395"/>
          <dgm:constr type="t" for="ch" forName="image7" refType="h" fact="0.5674"/>
          <dgm:constr type="w" for="ch" forName="image7" refType="w" fact="0.1623"/>
          <dgm:constr type="h" for="ch" forName="image7" refType="h" fact="0.2049"/>
          <dgm:constr type="l" for="ch" forName="imageaccent7" refType="w" fact="0.25"/>
          <dgm:constr type="t" for="ch" forName="imageaccent7" refType="h" fact="0.5703"/>
          <dgm:constr type="w" for="ch" forName="imageaccent7" refType="w" fact="0.0189"/>
          <dgm:constr type="h" for="ch" forName="imageaccent7" refType="h" fact="0.024"/>
          <dgm:constr type="l" for="ch" forName="textaccent7" refType="w" fact="0.2838"/>
          <dgm:constr type="t" for="ch" forName="textaccent7" refType="h" fact="0.5443"/>
          <dgm:constr type="w" for="ch" forName="textaccent7" refType="w" fact="0.0189"/>
          <dgm:constr type="h" for="ch" forName="textaccent7" refType="h" fact="0.024"/>
          <dgm:constr type="l" for="ch" forName="image8" refType="w" fact="0.6975"/>
          <dgm:constr type="t" for="ch" forName="image8" refType="h" fact="0.5696"/>
          <dgm:constr type="w" for="ch" forName="image8" refType="w" fact="0.1623"/>
          <dgm:constr type="h" for="ch" forName="image8" refType="h" fact="0.2049"/>
          <dgm:constr type="l" for="ch" forName="text8" refType="w" fact="0.8371"/>
          <dgm:constr type="t" for="ch" forName="text8" refType="h" fact="0.4574"/>
          <dgm:constr type="w" for="ch" forName="text8" refType="w" fact="0.1623"/>
          <dgm:constr type="h" for="ch" forName="text8" refType="h" fact="0.2049"/>
          <dgm:constr type="l" for="ch" forName="imageaccent8" refType="w" fact="0.8392"/>
          <dgm:constr type="t" for="ch" forName="imageaccent8" refType="h" fact="0.6595"/>
          <dgm:constr type="w" for="ch" forName="imageaccent8" refType="w" fact="0.0189"/>
          <dgm:constr type="h" for="ch" forName="imageaccent8" refType="h" fact="0.024"/>
          <dgm:constr type="l" for="ch" forName="textaccent8" refType="w" fact="0.8693"/>
          <dgm:constr type="t" for="ch" forName="textaccent8" refType="h" fact="0.6369"/>
          <dgm:constr type="w" for="ch" forName="textaccent8" refType="w" fact="0.0189"/>
          <dgm:constr type="h" for="ch" forName="textaccent8" refType="h" fact="0.024"/>
          <dgm:constr type="l" for="ch" forName="text9" refType="w" fact="0.8377"/>
          <dgm:constr type="t" for="ch" forName="text9" refType="h" fact="0.0044"/>
          <dgm:constr type="w" for="ch" forName="text9" refType="w" fact="0.1623"/>
          <dgm:constr type="h" for="ch" forName="text9" refType="h" fact="0.2049"/>
          <dgm:constr type="l" for="ch" forName="textaccent9" refType="w" fact="0.95"/>
          <dgm:constr type="t" for="ch" forName="textaccent9" refType="h" fact="0.1846"/>
          <dgm:constr type="w" for="ch" forName="textaccent9" refType="w" fact="0.0189"/>
          <dgm:constr type="h" for="ch" forName="textaccent9" refType="h" fact="0.024"/>
          <dgm:constr type="l" for="ch" forName="image9" refType="w" fact="0.8377"/>
          <dgm:constr type="t" for="ch" forName="image9" refType="h" fact="0.2306"/>
          <dgm:constr type="w" for="ch" forName="image9" refType="w" fact="0.1623"/>
          <dgm:constr type="h" for="ch" forName="image9" refType="h" fact="0.2049"/>
          <dgm:constr type="l" for="ch" forName="imageaccent9" refType="w" fact="0.95"/>
          <dgm:constr type="t" for="ch" forName="imageaccent9" refType="h" fact="0.2318"/>
          <dgm:constr type="w" for="ch" forName="imageaccent9" refType="w" fact="0.0189"/>
          <dgm:constr type="h" for="ch" forName="imageaccent9" refType="h" fact="0.024"/>
          <dgm:constr type="l" for="ch" forName="image10" refType="w" fact="0.2786"/>
          <dgm:constr type="t" for="ch" forName="image10" refType="h" fact="0.6805"/>
          <dgm:constr type="w" for="ch" forName="image10" refType="w" fact="0.1623"/>
          <dgm:constr type="h" for="ch" forName="image10" refType="h" fact="0.2049"/>
          <dgm:constr type="l" for="ch" forName="text10" refType="w" fact="0.4183"/>
          <dgm:constr type="t" for="ch" forName="text10" refType="h" fact="0.5683"/>
          <dgm:constr type="w" for="ch" forName="text10" refType="w" fact="0.1623"/>
          <dgm:constr type="h" for="ch" forName="text10" refType="h" fact="0.2049"/>
          <dgm:constr type="l" for="ch" forName="imageaccent10" refType="w" fact="0.4203"/>
          <dgm:constr type="t" for="ch" forName="imageaccent10" refType="h" fact="0.7704"/>
          <dgm:constr type="w" for="ch" forName="imageaccent10" refType="w" fact="0.0189"/>
          <dgm:constr type="h" for="ch" forName="imageaccent10" refType="h" fact="0.024"/>
          <dgm:constr type="l" for="ch" forName="textaccent10" refType="w" fact="0.4504"/>
          <dgm:constr type="t" for="ch" forName="textaccent10" refType="h" fact="0.7478"/>
          <dgm:constr type="w" for="ch" forName="textaccent10" refType="w" fact="0.0189"/>
          <dgm:constr type="h" for="ch" forName="textaccent10" refType="h" fact="0.024"/>
          <dgm:constr type="l" for="ch" forName="text11" refType="w" fact="0.6971"/>
          <dgm:constr type="t" for="ch" forName="text11" refType="h" fact="0.7951"/>
          <dgm:constr type="w" for="ch" forName="text11" refType="w" fact="0.1623"/>
          <dgm:constr type="h" for="ch" forName="text11" refType="h" fact="0.2049"/>
          <dgm:constr type="l" for="ch" forName="image11" refType="w" fact="0.5575"/>
          <dgm:constr type="t" for="ch" forName="image11" refType="h" fact="0.6816"/>
          <dgm:constr type="w" for="ch" forName="image11" refType="w" fact="0.1623"/>
          <dgm:constr type="h" for="ch" forName="image11" refType="h" fact="0.2049"/>
          <dgm:constr type="l" for="ch" forName="imageaccent11" refType="w" fact="0.6692"/>
          <dgm:constr type="t" for="ch" forName="imageaccent11" refType="h" fact="0.8589"/>
          <dgm:constr type="w" for="ch" forName="imageaccent11" refType="w" fact="0.0189"/>
          <dgm:constr type="h" for="ch" forName="imageaccent11" refType="h" fact="0.024"/>
          <dgm:constr type="l" for="ch" forName="textaccent11" refType="w" fact="0.701"/>
          <dgm:constr type="t" for="ch" forName="textaccent11" refType="h" fact="0.8863"/>
          <dgm:constr type="w" for="ch" forName="textaccent11" refType="w" fact="0.0189"/>
          <dgm:constr type="h" for="ch" forName="textaccent11" refType="h" fact="0.024"/>
        </dgm:constrLst>
      </dgm:if>
      <dgm:else name="Name13">
        <dgm:alg type="composite">
          <dgm:param type="ar" val="1.675"/>
        </dgm:alg>
        <dgm:constrLst>
          <dgm:constr type="primFontSz" for="des" ptType="node" op="equ" val="65"/>
          <dgm:constr type="l" for="ch" forName="image4" refType="w" fact="0.4903"/>
          <dgm:constr type="t" for="ch" forName="image4" refType="h" fact="0.2287"/>
          <dgm:constr type="w" for="ch" forName="image4" refType="w" fact="0.1425"/>
          <dgm:constr type="h" for="ch" forName="image4" refType="h" fact="0.2049"/>
          <dgm:constr type="l" for="ch" forName="text5" refType="w" fact="0.4903"/>
          <dgm:constr type="t" for="ch" forName="text5" refType="h" fact="0.0022"/>
          <dgm:constr type="w" for="ch" forName="text5" refType="w" fact="0.1425"/>
          <dgm:constr type="h" for="ch" forName="text5" refType="h" fact="0.2049"/>
          <dgm:constr type="l" for="ch" forName="image5" refType="w" fact="0.6129"/>
          <dgm:constr type="t" for="ch" forName="image5" refType="h" fact="0.1165"/>
          <dgm:constr type="w" for="ch" forName="image5" refType="w" fact="0.1425"/>
          <dgm:constr type="h" for="ch" forName="image5" refType="h" fact="0.2049"/>
          <dgm:constr type="l" for="ch" forName="image2" refType="w" fact="0.3677"/>
          <dgm:constr type="t" for="ch" forName="image2" refType="h" fact="0.34"/>
          <dgm:constr type="w" for="ch" forName="image2" refType="w" fact="0.1425"/>
          <dgm:constr type="h" for="ch" forName="image2" refType="h" fact="0.2049"/>
          <dgm:constr type="l" for="ch" forName="text4" refType="w" fact="0.3677"/>
          <dgm:constr type="t" for="ch" forName="text4" refType="h" fact="0.1135"/>
          <dgm:constr type="w" for="ch" forName="text4" refType="w" fact="0.1425"/>
          <dgm:constr type="h" for="ch" forName="text4" refType="h" fact="0.2049"/>
          <dgm:constr type="l" for="ch" forName="text2" refType="w" fact="0.2452"/>
          <dgm:constr type="t" for="ch" forName="text2" refType="h" fact="0.2265"/>
          <dgm:constr type="w" for="ch" forName="text2" refType="w" fact="0.1425"/>
          <dgm:constr type="h" for="ch" forName="text2" refType="h" fact="0.2049"/>
          <dgm:constr type="l" for="ch" forName="image3" refType="w" fact="0.2452"/>
          <dgm:constr type="t" for="ch" forName="image3" refType="h" fact="0"/>
          <dgm:constr type="w" for="ch" forName="image3" refType="w" fact="0.1425"/>
          <dgm:constr type="h" for="ch" forName="image3" refType="h" fact="0.2049"/>
          <dgm:constr type="l" for="ch" forName="text1" refType="w" fact="0.1226"/>
          <dgm:constr type="t" for="ch" forName="text1" refType="h" fact="0.3404"/>
          <dgm:constr type="w" for="ch" forName="text1" refType="w" fact="0.1425"/>
          <dgm:constr type="h" for="ch" forName="text1" refType="h" fact="0.2049"/>
          <dgm:constr type="l" for="ch" forName="text3" refType="w" fact="0.1226"/>
          <dgm:constr type="t" for="ch" forName="text3" refType="h" fact="0.1139"/>
          <dgm:constr type="w" for="ch" forName="text3" refType="w" fact="0.1425"/>
          <dgm:constr type="h" for="ch" forName="text3" refType="h" fact="0.2049"/>
          <dgm:constr type="l" for="ch" forName="textaccent1" refType="w" fact="0.126"/>
          <dgm:constr type="t" for="ch" forName="textaccent1" refType="h" fact="0.432"/>
          <dgm:constr type="w" for="ch" forName="textaccent1" refType="w" fact="0.0166"/>
          <dgm:constr type="h" for="ch" forName="textaccent1" refType="h" fact="0.024"/>
          <dgm:constr type="l" for="ch" forName="image1" refType="w" fact="0"/>
          <dgm:constr type="t" for="ch" forName="image1" refType="h" fact="0.2272"/>
          <dgm:constr type="w" for="ch" forName="image1" refType="w" fact="0.1425"/>
          <dgm:constr type="h" for="ch" forName="image1" refType="h" fact="0.2049"/>
          <dgm:constr type="l" for="ch" forName="imageaccent1" refType="w" fact="0.0976"/>
          <dgm:constr type="t" for="ch" forName="imageaccent1" refType="h" fact="0.4048"/>
          <dgm:constr type="w" for="ch" forName="imageaccent1" refType="w" fact="0.0166"/>
          <dgm:constr type="h" for="ch" forName="imageaccent1" refType="h" fact="0.024"/>
          <dgm:constr type="l" for="ch" forName="textaccent2" refType="w" fact="0.3432"/>
          <dgm:constr type="t" for="ch" forName="textaccent2" refType="h" fact="0.4038"/>
          <dgm:constr type="w" for="ch" forName="textaccent2" refType="w" fact="0.0166"/>
          <dgm:constr type="h" for="ch" forName="textaccent2" refType="h" fact="0.024"/>
          <dgm:constr type="l" for="ch" forName="imageaccent2" refType="w" fact="0.3712"/>
          <dgm:constr type="t" for="ch" forName="imageaccent2" refType="h" fact="0.4312"/>
          <dgm:constr type="w" for="ch" forName="imageaccent2" refType="w" fact="0.0166"/>
          <dgm:constr type="h" for="ch" forName="imageaccent2" refType="h" fact="0.024"/>
          <dgm:constr type="l" for="ch" forName="textaccent3" refType="w" fact="0.2196"/>
          <dgm:constr type="t" for="ch" forName="textaccent3" refType="h" fact="0.1167"/>
          <dgm:constr type="w" for="ch" forName="textaccent3" refType="w" fact="0.0166"/>
          <dgm:constr type="h" for="ch" forName="textaccent3" refType="h" fact="0.024"/>
          <dgm:constr type="l" for="ch" forName="imageaccent3" refType="w" fact="0.2492"/>
          <dgm:constr type="t" for="ch" forName="imageaccent3" refType="h" fact="0.0908"/>
          <dgm:constr type="w" for="ch" forName="imageaccent3" refType="w" fact="0.0166"/>
          <dgm:constr type="h" for="ch" forName="imageaccent3" refType="h" fact="0.024"/>
          <dgm:constr type="l" for="ch" forName="textaccent4" refType="w" fact="0.491"/>
          <dgm:constr type="t" for="ch" forName="textaccent4" refType="h" fact="0.2042"/>
          <dgm:constr type="w" for="ch" forName="textaccent4" refType="w" fact="0.0166"/>
          <dgm:constr type="h" for="ch" forName="textaccent4" refType="h" fact="0.024"/>
          <dgm:constr type="l" for="ch" forName="imageaccent4" refType="w" fact="0.5181"/>
          <dgm:constr type="t" for="ch" forName="imageaccent4" refType="h" fact="0.2323"/>
          <dgm:constr type="w" for="ch" forName="imageaccent4" refType="w" fact="0.0166"/>
          <dgm:constr type="h" for="ch" forName="imageaccent4" refType="h" fact="0.024"/>
          <dgm:constr type="l" for="ch" forName="textaccent5" refType="w" fact="0.6136"/>
          <dgm:constr type="t" for="ch" forName="textaccent5" refType="h" fact="0.094"/>
          <dgm:constr type="w" for="ch" forName="textaccent5" refType="w" fact="0.0166"/>
          <dgm:constr type="h" for="ch" forName="textaccent5" refType="h" fact="0.024"/>
          <dgm:constr type="l" for="ch" forName="imageaccent5" refType="w" fact="0.6413"/>
          <dgm:constr type="t" for="ch" forName="imageaccent5" refType="h" fact="0.121"/>
          <dgm:constr type="w" for="ch" forName="imageaccent5" refType="w" fact="0.0166"/>
          <dgm:constr type="h" for="ch" forName="imageaccent5" refType="h" fact="0.024"/>
          <dgm:constr type="l" for="ch" forName="image6" refType="w" fact="0.4903"/>
          <dgm:constr type="t" for="ch" forName="image6" refType="h" fact="0.4548"/>
          <dgm:constr type="w" for="ch" forName="image6" refType="w" fact="0.1425"/>
          <dgm:constr type="h" for="ch" forName="image6" refType="h" fact="0.2049"/>
          <dgm:constr type="l" for="ch" forName="text6" refType="w" fact="0.6129"/>
          <dgm:constr type="t" for="ch" forName="text6" refType="h" fact="0.3426"/>
          <dgm:constr type="w" for="ch" forName="text6" refType="w" fact="0.1425"/>
          <dgm:constr type="h" for="ch" forName="text6" refType="h" fact="0.2049"/>
          <dgm:constr type="l" for="ch" forName="imageaccent6" refType="w" fact="0.6147"/>
          <dgm:constr type="t" for="ch" forName="imageaccent6" refType="h" fact="0.5447"/>
          <dgm:constr type="w" for="ch" forName="imageaccent6" refType="w" fact="0.0166"/>
          <dgm:constr type="h" for="ch" forName="imageaccent6" refType="h" fact="0.024"/>
          <dgm:constr type="l" for="ch" forName="textaccent6" refType="w" fact="0.6411"/>
          <dgm:constr type="t" for="ch" forName="textaccent6" refType="h" fact="0.5221"/>
          <dgm:constr type="w" for="ch" forName="textaccent6" refType="w" fact="0.0166"/>
          <dgm:constr type="h" for="ch" forName="textaccent6" refType="h" fact="0.024"/>
          <dgm:constr type="l" for="ch" forName="text7" refType="w" fact="0.2451"/>
          <dgm:constr type="t" for="ch" forName="text7" refType="h" fact="0.4535"/>
          <dgm:constr type="w" for="ch" forName="text7" refType="w" fact="0.1425"/>
          <dgm:constr type="h" for="ch" forName="text7" refType="h" fact="0.2049"/>
          <dgm:constr type="l" for="ch" forName="image7" refType="w" fact="0.1225"/>
          <dgm:constr type="t" for="ch" forName="image7" refType="h" fact="0.5674"/>
          <dgm:constr type="w" for="ch" forName="image7" refType="w" fact="0.1425"/>
          <dgm:constr type="h" for="ch" forName="image7" refType="h" fact="0.2049"/>
          <dgm:constr type="l" for="ch" forName="imageaccent7" refType="w" fact="0.2195"/>
          <dgm:constr type="t" for="ch" forName="imageaccent7" refType="h" fact="0.5703"/>
          <dgm:constr type="w" for="ch" forName="imageaccent7" refType="w" fact="0.0166"/>
          <dgm:constr type="h" for="ch" forName="imageaccent7" refType="h" fact="0.024"/>
          <dgm:constr type="l" for="ch" forName="textaccent7" refType="w" fact="0.2491"/>
          <dgm:constr type="t" for="ch" forName="textaccent7" refType="h" fact="0.5443"/>
          <dgm:constr type="w" for="ch" forName="textaccent7" refType="w" fact="0.0166"/>
          <dgm:constr type="h" for="ch" forName="textaccent7" refType="h" fact="0.024"/>
          <dgm:constr type="l" for="ch" forName="image8" refType="w" fact="0.6123"/>
          <dgm:constr type="t" for="ch" forName="image8" refType="h" fact="0.5696"/>
          <dgm:constr type="w" for="ch" forName="image8" refType="w" fact="0.1425"/>
          <dgm:constr type="h" for="ch" forName="image8" refType="h" fact="0.2049"/>
          <dgm:constr type="l" for="ch" forName="text8" refType="w" fact="0.7349"/>
          <dgm:constr type="t" for="ch" forName="text8" refType="h" fact="0.4574"/>
          <dgm:constr type="w" for="ch" forName="text8" refType="w" fact="0.1425"/>
          <dgm:constr type="h" for="ch" forName="text8" refType="h" fact="0.2049"/>
          <dgm:constr type="l" for="ch" forName="imageaccent8" refType="w" fact="0.7367"/>
          <dgm:constr type="t" for="ch" forName="imageaccent8" refType="h" fact="0.6595"/>
          <dgm:constr type="w" for="ch" forName="imageaccent8" refType="w" fact="0.0166"/>
          <dgm:constr type="h" for="ch" forName="imageaccent8" refType="h" fact="0.024"/>
          <dgm:constr type="l" for="ch" forName="textaccent8" refType="w" fact="0.7631"/>
          <dgm:constr type="t" for="ch" forName="textaccent8" refType="h" fact="0.6369"/>
          <dgm:constr type="w" for="ch" forName="textaccent8" refType="w" fact="0.0166"/>
          <dgm:constr type="h" for="ch" forName="textaccent8" refType="h" fact="0.024"/>
          <dgm:constr type="l" for="ch" forName="text9" refType="w" fact="0.7354"/>
          <dgm:constr type="t" for="ch" forName="text9" refType="h" fact="0.0044"/>
          <dgm:constr type="w" for="ch" forName="text9" refType="w" fact="0.1425"/>
          <dgm:constr type="h" for="ch" forName="text9" refType="h" fact="0.2049"/>
          <dgm:constr type="l" for="ch" forName="textaccent9" refType="w" fact="0.8339"/>
          <dgm:constr type="t" for="ch" forName="textaccent9" refType="h" fact="0.1846"/>
          <dgm:constr type="w" for="ch" forName="textaccent9" refType="w" fact="0.0166"/>
          <dgm:constr type="h" for="ch" forName="textaccent9" refType="h" fact="0.024"/>
          <dgm:constr type="l" for="ch" forName="image9" refType="w" fact="0.7354"/>
          <dgm:constr type="t" for="ch" forName="image9" refType="h" fact="0.2306"/>
          <dgm:constr type="w" for="ch" forName="image9" refType="w" fact="0.1425"/>
          <dgm:constr type="h" for="ch" forName="image9" refType="h" fact="0.2049"/>
          <dgm:constr type="l" for="ch" forName="imageaccent9" refType="w" fact="0.8339"/>
          <dgm:constr type="t" for="ch" forName="imageaccent9" refType="h" fact="0.2318"/>
          <dgm:constr type="w" for="ch" forName="imageaccent9" refType="w" fact="0.0166"/>
          <dgm:constr type="h" for="ch" forName="imageaccent9" refType="h" fact="0.024"/>
          <dgm:constr type="l" for="ch" forName="image10" refType="w" fact="0.2446"/>
          <dgm:constr type="t" for="ch" forName="image10" refType="h" fact="0.6805"/>
          <dgm:constr type="w" for="ch" forName="image10" refType="w" fact="0.1425"/>
          <dgm:constr type="h" for="ch" forName="image10" refType="h" fact="0.2049"/>
          <dgm:constr type="l" for="ch" forName="text10" refType="w" fact="0.3672"/>
          <dgm:constr type="t" for="ch" forName="text10" refType="h" fact="0.5683"/>
          <dgm:constr type="w" for="ch" forName="text10" refType="w" fact="0.1425"/>
          <dgm:constr type="h" for="ch" forName="text10" refType="h" fact="0.2049"/>
          <dgm:constr type="l" for="ch" forName="imageaccent10" refType="w" fact="0.369"/>
          <dgm:constr type="t" for="ch" forName="imageaccent10" refType="h" fact="0.7704"/>
          <dgm:constr type="w" for="ch" forName="imageaccent10" refType="w" fact="0.0166"/>
          <dgm:constr type="h" for="ch" forName="imageaccent10" refType="h" fact="0.024"/>
          <dgm:constr type="l" for="ch" forName="textaccent10" refType="w" fact="0.3954"/>
          <dgm:constr type="t" for="ch" forName="textaccent10" refType="h" fact="0.7478"/>
          <dgm:constr type="w" for="ch" forName="textaccent10" refType="w" fact="0.0166"/>
          <dgm:constr type="h" for="ch" forName="textaccent10" refType="h" fact="0.024"/>
          <dgm:constr type="l" for="ch" forName="text11" refType="w" fact="0.612"/>
          <dgm:constr type="t" for="ch" forName="text11" refType="h" fact="0.7951"/>
          <dgm:constr type="w" for="ch" forName="text11" refType="w" fact="0.1425"/>
          <dgm:constr type="h" for="ch" forName="text11" refType="h" fact="0.2049"/>
          <dgm:constr type="l" for="ch" forName="image11" refType="w" fact="0.4894"/>
          <dgm:constr type="t" for="ch" forName="image11" refType="h" fact="0.6816"/>
          <dgm:constr type="w" for="ch" forName="image11" refType="w" fact="0.1425"/>
          <dgm:constr type="h" for="ch" forName="image11" refType="h" fact="0.2049"/>
          <dgm:constr type="l" for="ch" forName="imageaccent11" refType="w" fact="0.5874"/>
          <dgm:constr type="t" for="ch" forName="imageaccent11" refType="h" fact="0.8589"/>
          <dgm:constr type="w" for="ch" forName="imageaccent11" refType="w" fact="0.0166"/>
          <dgm:constr type="h" for="ch" forName="imageaccent11" refType="h" fact="0.024"/>
          <dgm:constr type="l" for="ch" forName="textaccent11" refType="w" fact="0.6154"/>
          <dgm:constr type="t" for="ch" forName="textaccent11" refType="h" fact="0.8863"/>
          <dgm:constr type="w" for="ch" forName="textaccent11" refType="w" fact="0.0166"/>
          <dgm:constr type="h" for="ch" forName="textaccent11" refType="h" fact="0.024"/>
          <dgm:constr type="l" for="ch" forName="text12" refType="w" fact="0.735"/>
          <dgm:constr type="t" for="ch" forName="text12" refType="h" fact="0.684"/>
          <dgm:constr type="w" for="ch" forName="text12" refType="w" fact="0.1425"/>
          <dgm:constr type="h" for="ch" forName="text12" refType="h" fact="0.2049"/>
          <dgm:constr type="l" for="ch" forName="image12" refType="w" fact="0.8575"/>
          <dgm:constr type="t" for="ch" forName="image12" refType="h" fact="0.5718"/>
          <dgm:constr type="w" for="ch" forName="image12" refType="w" fact="0.1425"/>
          <dgm:constr type="h" for="ch" forName="image12" refType="h" fact="0.2049"/>
          <dgm:constr type="l" for="ch" forName="textaccent12" refType="w" fact="0.8594"/>
          <dgm:constr type="t" for="ch" forName="textaccent12" refType="h" fact="0.7739"/>
          <dgm:constr type="w" for="ch" forName="textaccent12" refType="w" fact="0.0166"/>
          <dgm:constr type="h" for="ch" forName="textaccent12" refType="h" fact="0.024"/>
          <dgm:constr type="l" for="ch" forName="imageaccent12" refType="w" fact="0.8858"/>
          <dgm:constr type="t" for="ch" forName="imageaccent12" refType="h" fact="0.7513"/>
          <dgm:constr type="w" for="ch" forName="imageaccent12" refType="w" fact="0.0166"/>
          <dgm:constr type="h" for="ch" forName="imageaccent12" refType="h" fact="0.024"/>
        </dgm:constrLst>
      </dgm:else>
    </dgm:choose>
    <dgm:forEach name="wrapper" axis="self" ptType="parTrans">
      <dgm:forEach name="wrapper2" axis="self" ptType="sibTrans" st="2">
        <dgm:forEach name="textRepeat" axis="self">
          <dgm:layoutNode name="textRepeatNode" styleLbl="alignNode1">
            <dgm:varLst>
              <dgm:chMax val="0"/>
              <dgm:chPref val="0"/>
              <dgm:bulletEnabled val="1"/>
            </dgm:varLst>
            <dgm:alg type="tx"/>
            <dgm:shape xmlns:r="http://schemas.openxmlformats.org/officeDocument/2006/relationships" type="hexagon" r:blip="">
              <dgm:adjLst>
                <dgm:adj idx="1" val="0.25"/>
                <dgm:adj idx="2" val="1.1547"/>
              </dgm:adjLst>
            </dgm:shape>
            <dgm:presOf axis="desOrSelf" ptType="node"/>
            <dgm:constrLst>
              <dgm:constr type="lMarg" refType="primFontSz" fact="0"/>
              <dgm:constr type="rMarg" refType="primFontSz" fact="0"/>
              <dgm:constr type="tMarg" refType="primFontSz" fact="0.1"/>
              <dgm:constr type="bMarg" refType="primFontSz" fact="0.1"/>
            </dgm:constrLst>
            <dgm:ruleLst>
              <dgm:rule type="primFontSz" val="5" fact="NaN" max="NaN"/>
            </dgm:ruleLst>
          </dgm:layoutNode>
        </dgm:forEach>
        <dgm:forEach name="accentRepeat" axis="self">
          <dgm:layoutNode name="accentRepeatNode" styleLbl="solidAlignAcc1">
            <dgm:alg type="sp"/>
            <dgm:shape xmlns:r="http://schemas.openxmlformats.org/officeDocument/2006/relationships" type="hexagon" r:blip="">
              <dgm:adjLst>
                <dgm:adj idx="1" val="0.25"/>
                <dgm:adj idx="2" val="1.1547"/>
              </dgm:adjLst>
            </dgm:shape>
            <dgm:presOf/>
          </dgm:layoutNode>
        </dgm:forEach>
        <dgm:forEach name="imageRepeat" axis="self">
          <dgm:layoutNode name="imageRepeatNode" styleLbl="alignAcc1">
            <dgm:alg type="sp"/>
            <dgm:shape xmlns:r="http://schemas.openxmlformats.org/officeDocument/2006/relationships" type="hexagon" r:blip="" blipPhldr="1">
              <dgm:adjLst>
                <dgm:adj idx="1" val="0.25"/>
                <dgm:adj idx="2" val="1.1547"/>
              </dgm:adjLst>
            </dgm:shape>
            <dgm:presOf axis="self"/>
          </dgm:layoutNode>
        </dgm:forEach>
      </dgm:forEach>
    </dgm:forEach>
    <dgm:forEach name="Name14" axis="ch" ptType="node" cnt="1">
      <dgm:layoutNode name="text1">
        <dgm:alg type="sp"/>
        <dgm:shape xmlns:r="http://schemas.openxmlformats.org/officeDocument/2006/relationships" r:blip="">
          <dgm:adjLst/>
        </dgm:shape>
        <dgm:presOf/>
        <dgm:constrLst/>
        <dgm:forEach name="Name15" ref="textRepeat"/>
      </dgm:layoutNode>
      <dgm:layoutNode name="textaccent1">
        <dgm:alg type="sp"/>
        <dgm:shape xmlns:r="http://schemas.openxmlformats.org/officeDocument/2006/relationships" r:blip="">
          <dgm:adjLst/>
        </dgm:shape>
        <dgm:presOf/>
        <dgm:constrLst/>
        <dgm:forEach name="Name16" ref="accentRepeat"/>
      </dgm:layoutNode>
    </dgm:forEach>
    <dgm:forEach name="Name17" axis="ch" ptType="sibTrans" hideLastTrans="0" cnt="1">
      <dgm:layoutNode name="image1">
        <dgm:alg type="sp"/>
        <dgm:shape xmlns:r="http://schemas.openxmlformats.org/officeDocument/2006/relationships" r:blip="">
          <dgm:adjLst/>
        </dgm:shape>
        <dgm:presOf/>
        <dgm:constrLst/>
        <dgm:forEach name="Name18" ref="imageRepeat"/>
      </dgm:layoutNode>
      <dgm:layoutNode name="imageaccent1">
        <dgm:alg type="sp"/>
        <dgm:shape xmlns:r="http://schemas.openxmlformats.org/officeDocument/2006/relationships" r:blip="">
          <dgm:adjLst/>
        </dgm:shape>
        <dgm:presOf/>
        <dgm:constrLst/>
        <dgm:forEach name="Name19" ref="accentRepeat"/>
      </dgm:layoutNode>
    </dgm:forEach>
    <dgm:forEach name="Name20" axis="ch" ptType="node" st="2" cnt="1">
      <dgm:layoutNode name="text2">
        <dgm:alg type="sp"/>
        <dgm:shape xmlns:r="http://schemas.openxmlformats.org/officeDocument/2006/relationships" r:blip="">
          <dgm:adjLst/>
        </dgm:shape>
        <dgm:presOf/>
        <dgm:constrLst/>
        <dgm:forEach name="Name21" ref="textRepeat"/>
      </dgm:layoutNode>
      <dgm:layoutNode name="textaccent2">
        <dgm:alg type="sp"/>
        <dgm:shape xmlns:r="http://schemas.openxmlformats.org/officeDocument/2006/relationships" r:blip="">
          <dgm:adjLst/>
        </dgm:shape>
        <dgm:presOf/>
        <dgm:constrLst/>
        <dgm:forEach name="Name22" ref="accentRepeat"/>
      </dgm:layoutNode>
    </dgm:forEach>
    <dgm:forEach name="Name23" axis="ch" ptType="sibTrans" hideLastTrans="0" st="2" cnt="1">
      <dgm:layoutNode name="image2">
        <dgm:alg type="sp"/>
        <dgm:shape xmlns:r="http://schemas.openxmlformats.org/officeDocument/2006/relationships" r:blip="">
          <dgm:adjLst/>
        </dgm:shape>
        <dgm:presOf/>
        <dgm:constrLst/>
        <dgm:forEach name="Name24" ref="imageRepeat"/>
      </dgm:layoutNode>
      <dgm:layoutNode name="imageaccent2">
        <dgm:alg type="sp"/>
        <dgm:shape xmlns:r="http://schemas.openxmlformats.org/officeDocument/2006/relationships" r:blip="">
          <dgm:adjLst/>
        </dgm:shape>
        <dgm:presOf/>
        <dgm:constrLst/>
        <dgm:forEach name="Name25" ref="accentRepeat"/>
      </dgm:layoutNode>
    </dgm:forEach>
    <dgm:forEach name="Name26" axis="ch" ptType="node" st="3" cnt="1">
      <dgm:layoutNode name="text3">
        <dgm:alg type="sp"/>
        <dgm:shape xmlns:r="http://schemas.openxmlformats.org/officeDocument/2006/relationships" r:blip="">
          <dgm:adjLst/>
        </dgm:shape>
        <dgm:presOf/>
        <dgm:constrLst/>
        <dgm:forEach name="Name27" ref="textRepeat"/>
      </dgm:layoutNode>
      <dgm:layoutNode name="textaccent3">
        <dgm:alg type="sp"/>
        <dgm:shape xmlns:r="http://schemas.openxmlformats.org/officeDocument/2006/relationships" r:blip="">
          <dgm:adjLst/>
        </dgm:shape>
        <dgm:presOf/>
        <dgm:constrLst/>
        <dgm:forEach name="Name28" ref="accentRepeat"/>
      </dgm:layoutNode>
    </dgm:forEach>
    <dgm:forEach name="Name29" axis="ch" ptType="sibTrans" hideLastTrans="0" st="3" cnt="1">
      <dgm:layoutNode name="image3">
        <dgm:alg type="sp"/>
        <dgm:shape xmlns:r="http://schemas.openxmlformats.org/officeDocument/2006/relationships" r:blip="">
          <dgm:adjLst/>
        </dgm:shape>
        <dgm:presOf/>
        <dgm:constrLst/>
        <dgm:forEach name="Name30" ref="imageRepeat"/>
      </dgm:layoutNode>
      <dgm:layoutNode name="imageaccent3">
        <dgm:alg type="sp"/>
        <dgm:shape xmlns:r="http://schemas.openxmlformats.org/officeDocument/2006/relationships" r:blip="">
          <dgm:adjLst/>
        </dgm:shape>
        <dgm:presOf/>
        <dgm:constrLst/>
        <dgm:forEach name="Name31" ref="accentRepeat"/>
      </dgm:layoutNode>
    </dgm:forEach>
    <dgm:forEach name="Name32" axis="ch" ptType="node" st="4" cnt="1">
      <dgm:layoutNode name="text4">
        <dgm:alg type="sp"/>
        <dgm:shape xmlns:r="http://schemas.openxmlformats.org/officeDocument/2006/relationships" r:blip="">
          <dgm:adjLst/>
        </dgm:shape>
        <dgm:presOf/>
        <dgm:constrLst/>
        <dgm:forEach name="Name33" ref="textRepeat"/>
      </dgm:layoutNode>
      <dgm:layoutNode name="textaccent4">
        <dgm:alg type="sp"/>
        <dgm:shape xmlns:r="http://schemas.openxmlformats.org/officeDocument/2006/relationships" r:blip="">
          <dgm:adjLst/>
        </dgm:shape>
        <dgm:presOf/>
        <dgm:constrLst/>
        <dgm:forEach name="Name34" ref="accentRepeat"/>
      </dgm:layoutNode>
    </dgm:forEach>
    <dgm:forEach name="Name35" axis="ch" ptType="sibTrans" hideLastTrans="0" st="4" cnt="1">
      <dgm:layoutNode name="image4">
        <dgm:alg type="sp"/>
        <dgm:shape xmlns:r="http://schemas.openxmlformats.org/officeDocument/2006/relationships" r:blip="">
          <dgm:adjLst/>
        </dgm:shape>
        <dgm:presOf/>
        <dgm:constrLst/>
        <dgm:forEach name="Name36" ref="imageRepeat"/>
      </dgm:layoutNode>
      <dgm:layoutNode name="imageaccent4">
        <dgm:alg type="sp"/>
        <dgm:shape xmlns:r="http://schemas.openxmlformats.org/officeDocument/2006/relationships" r:blip="">
          <dgm:adjLst/>
        </dgm:shape>
        <dgm:presOf/>
        <dgm:constrLst/>
        <dgm:forEach name="Name37" ref="accentRepeat"/>
      </dgm:layoutNode>
    </dgm:forEach>
    <dgm:forEach name="Name38" axis="ch" ptType="node" st="5" cnt="1">
      <dgm:layoutNode name="text5">
        <dgm:alg type="sp"/>
        <dgm:shape xmlns:r="http://schemas.openxmlformats.org/officeDocument/2006/relationships" r:blip="">
          <dgm:adjLst/>
        </dgm:shape>
        <dgm:presOf/>
        <dgm:constrLst/>
        <dgm:forEach name="Name39" ref="textRepeat"/>
      </dgm:layoutNode>
      <dgm:layoutNode name="textaccent5">
        <dgm:alg type="sp"/>
        <dgm:shape xmlns:r="http://schemas.openxmlformats.org/officeDocument/2006/relationships" r:blip="">
          <dgm:adjLst/>
        </dgm:shape>
        <dgm:presOf/>
        <dgm:constrLst/>
        <dgm:forEach name="Name40" ref="accentRepeat"/>
      </dgm:layoutNode>
    </dgm:forEach>
    <dgm:forEach name="Name41" axis="ch" ptType="sibTrans" hideLastTrans="0" st="5" cnt="1">
      <dgm:layoutNode name="image5">
        <dgm:alg type="sp"/>
        <dgm:shape xmlns:r="http://schemas.openxmlformats.org/officeDocument/2006/relationships" r:blip="">
          <dgm:adjLst/>
        </dgm:shape>
        <dgm:presOf/>
        <dgm:constrLst/>
        <dgm:forEach name="Name42" ref="imageRepeat"/>
      </dgm:layoutNode>
      <dgm:layoutNode name="imageaccent5">
        <dgm:alg type="sp"/>
        <dgm:shape xmlns:r="http://schemas.openxmlformats.org/officeDocument/2006/relationships" r:blip="">
          <dgm:adjLst/>
        </dgm:shape>
        <dgm:presOf/>
        <dgm:constrLst/>
        <dgm:forEach name="Name43" ref="accentRepeat"/>
      </dgm:layoutNode>
    </dgm:forEach>
    <dgm:forEach name="Name44" axis="ch" ptType="node" st="6" cnt="1">
      <dgm:layoutNode name="text6">
        <dgm:alg type="sp"/>
        <dgm:shape xmlns:r="http://schemas.openxmlformats.org/officeDocument/2006/relationships" r:blip="">
          <dgm:adjLst/>
        </dgm:shape>
        <dgm:presOf/>
        <dgm:constrLst/>
        <dgm:forEach name="Name45" ref="textRepeat"/>
      </dgm:layoutNode>
      <dgm:layoutNode name="textaccent6">
        <dgm:alg type="sp"/>
        <dgm:shape xmlns:r="http://schemas.openxmlformats.org/officeDocument/2006/relationships" r:blip="">
          <dgm:adjLst/>
        </dgm:shape>
        <dgm:presOf/>
        <dgm:constrLst/>
        <dgm:forEach name="Name46" ref="accentRepeat"/>
      </dgm:layoutNode>
    </dgm:forEach>
    <dgm:forEach name="Name47" axis="ch" ptType="sibTrans" hideLastTrans="0" st="6" cnt="1">
      <dgm:layoutNode name="image6">
        <dgm:alg type="sp"/>
        <dgm:shape xmlns:r="http://schemas.openxmlformats.org/officeDocument/2006/relationships" r:blip="">
          <dgm:adjLst/>
        </dgm:shape>
        <dgm:presOf/>
        <dgm:constrLst/>
        <dgm:forEach name="Name48" ref="imageRepeat"/>
      </dgm:layoutNode>
      <dgm:layoutNode name="imageaccent6">
        <dgm:alg type="sp"/>
        <dgm:shape xmlns:r="http://schemas.openxmlformats.org/officeDocument/2006/relationships" r:blip="">
          <dgm:adjLst/>
        </dgm:shape>
        <dgm:presOf/>
        <dgm:constrLst/>
        <dgm:forEach name="Name49" ref="accentRepeat"/>
      </dgm:layoutNode>
    </dgm:forEach>
    <dgm:forEach name="Name50" axis="ch" ptType="node" st="7" cnt="1">
      <dgm:layoutNode name="text7">
        <dgm:alg type="sp"/>
        <dgm:shape xmlns:r="http://schemas.openxmlformats.org/officeDocument/2006/relationships" r:blip="">
          <dgm:adjLst/>
        </dgm:shape>
        <dgm:presOf/>
        <dgm:constrLst/>
        <dgm:forEach name="Name51" ref="textRepeat"/>
      </dgm:layoutNode>
      <dgm:layoutNode name="textaccent7">
        <dgm:alg type="sp"/>
        <dgm:shape xmlns:r="http://schemas.openxmlformats.org/officeDocument/2006/relationships" r:blip="">
          <dgm:adjLst/>
        </dgm:shape>
        <dgm:presOf/>
        <dgm:constrLst/>
        <dgm:forEach name="Name52" ref="accentRepeat"/>
      </dgm:layoutNode>
    </dgm:forEach>
    <dgm:forEach name="Name53" axis="ch" ptType="sibTrans" hideLastTrans="0" st="7" cnt="1">
      <dgm:layoutNode name="image7">
        <dgm:alg type="sp"/>
        <dgm:shape xmlns:r="http://schemas.openxmlformats.org/officeDocument/2006/relationships" r:blip="">
          <dgm:adjLst/>
        </dgm:shape>
        <dgm:presOf/>
        <dgm:constrLst/>
        <dgm:forEach name="Name54" ref="imageRepeat"/>
      </dgm:layoutNode>
      <dgm:layoutNode name="imageaccent7">
        <dgm:alg type="sp"/>
        <dgm:shape xmlns:r="http://schemas.openxmlformats.org/officeDocument/2006/relationships" r:blip="">
          <dgm:adjLst/>
        </dgm:shape>
        <dgm:presOf/>
        <dgm:constrLst/>
        <dgm:forEach name="Name55" ref="accentRepeat"/>
      </dgm:layoutNode>
    </dgm:forEach>
    <dgm:forEach name="Name56" axis="ch" ptType="node" st="8" cnt="1">
      <dgm:layoutNode name="text8">
        <dgm:alg type="sp"/>
        <dgm:shape xmlns:r="http://schemas.openxmlformats.org/officeDocument/2006/relationships" r:blip="">
          <dgm:adjLst/>
        </dgm:shape>
        <dgm:presOf/>
        <dgm:constrLst/>
        <dgm:forEach name="Name57" ref="textRepeat"/>
      </dgm:layoutNode>
      <dgm:layoutNode name="textaccent8">
        <dgm:alg type="sp"/>
        <dgm:shape xmlns:r="http://schemas.openxmlformats.org/officeDocument/2006/relationships" r:blip="">
          <dgm:adjLst/>
        </dgm:shape>
        <dgm:presOf/>
        <dgm:constrLst/>
        <dgm:forEach name="Name58" ref="accentRepeat"/>
      </dgm:layoutNode>
    </dgm:forEach>
    <dgm:forEach name="Name59" axis="ch" ptType="sibTrans" hideLastTrans="0" st="8" cnt="1">
      <dgm:layoutNode name="image8">
        <dgm:alg type="sp"/>
        <dgm:shape xmlns:r="http://schemas.openxmlformats.org/officeDocument/2006/relationships" r:blip="">
          <dgm:adjLst/>
        </dgm:shape>
        <dgm:presOf/>
        <dgm:constrLst/>
        <dgm:forEach name="Name60" ref="imageRepeat"/>
      </dgm:layoutNode>
      <dgm:layoutNode name="imageaccent8">
        <dgm:alg type="sp"/>
        <dgm:shape xmlns:r="http://schemas.openxmlformats.org/officeDocument/2006/relationships" r:blip="">
          <dgm:adjLst/>
        </dgm:shape>
        <dgm:presOf/>
        <dgm:constrLst/>
        <dgm:forEach name="Name61" ref="accentRepeat"/>
      </dgm:layoutNode>
    </dgm:forEach>
    <dgm:forEach name="Name62" axis="ch" ptType="node" st="9" cnt="1">
      <dgm:layoutNode name="text9">
        <dgm:alg type="sp"/>
        <dgm:shape xmlns:r="http://schemas.openxmlformats.org/officeDocument/2006/relationships" r:blip="">
          <dgm:adjLst/>
        </dgm:shape>
        <dgm:presOf/>
        <dgm:constrLst/>
        <dgm:forEach name="Name63" ref="textRepeat"/>
      </dgm:layoutNode>
      <dgm:layoutNode name="textaccent9">
        <dgm:alg type="sp"/>
        <dgm:shape xmlns:r="http://schemas.openxmlformats.org/officeDocument/2006/relationships" r:blip="">
          <dgm:adjLst/>
        </dgm:shape>
        <dgm:presOf/>
        <dgm:constrLst/>
        <dgm:forEach name="Name64" ref="accentRepeat"/>
      </dgm:layoutNode>
    </dgm:forEach>
    <dgm:forEach name="Name65" axis="ch" ptType="sibTrans" hideLastTrans="0" st="9" cnt="1">
      <dgm:layoutNode name="image9">
        <dgm:alg type="sp"/>
        <dgm:shape xmlns:r="http://schemas.openxmlformats.org/officeDocument/2006/relationships" r:blip="">
          <dgm:adjLst/>
        </dgm:shape>
        <dgm:presOf/>
        <dgm:constrLst/>
        <dgm:forEach name="Name66" ref="imageRepeat"/>
      </dgm:layoutNode>
      <dgm:layoutNode name="imageaccent9">
        <dgm:alg type="sp"/>
        <dgm:shape xmlns:r="http://schemas.openxmlformats.org/officeDocument/2006/relationships" r:blip="">
          <dgm:adjLst/>
        </dgm:shape>
        <dgm:presOf/>
        <dgm:constrLst/>
        <dgm:forEach name="Name67" ref="accentRepeat"/>
      </dgm:layoutNode>
    </dgm:forEach>
    <dgm:forEach name="Name68" axis="ch" ptType="node" st="10" cnt="1">
      <dgm:layoutNode name="text10">
        <dgm:alg type="sp"/>
        <dgm:shape xmlns:r="http://schemas.openxmlformats.org/officeDocument/2006/relationships" r:blip="">
          <dgm:adjLst/>
        </dgm:shape>
        <dgm:presOf/>
        <dgm:constrLst/>
        <dgm:forEach name="Name69" ref="textRepeat"/>
      </dgm:layoutNode>
      <dgm:layoutNode name="textaccent10">
        <dgm:alg type="sp"/>
        <dgm:shape xmlns:r="http://schemas.openxmlformats.org/officeDocument/2006/relationships" r:blip="">
          <dgm:adjLst/>
        </dgm:shape>
        <dgm:presOf/>
        <dgm:constrLst/>
        <dgm:forEach name="Name70" ref="accentRepeat"/>
      </dgm:layoutNode>
    </dgm:forEach>
    <dgm:forEach name="Name71" axis="ch" ptType="sibTrans" hideLastTrans="0" st="10" cnt="1">
      <dgm:layoutNode name="image10">
        <dgm:alg type="sp"/>
        <dgm:shape xmlns:r="http://schemas.openxmlformats.org/officeDocument/2006/relationships" r:blip="">
          <dgm:adjLst/>
        </dgm:shape>
        <dgm:presOf/>
        <dgm:constrLst/>
        <dgm:forEach name="Name72" ref="imageRepeat"/>
      </dgm:layoutNode>
      <dgm:layoutNode name="imageaccent10">
        <dgm:alg type="sp"/>
        <dgm:shape xmlns:r="http://schemas.openxmlformats.org/officeDocument/2006/relationships" r:blip="">
          <dgm:adjLst/>
        </dgm:shape>
        <dgm:presOf/>
        <dgm:constrLst/>
        <dgm:forEach name="Name73" ref="accentRepeat"/>
      </dgm:layoutNode>
    </dgm:forEach>
    <dgm:forEach name="Name74" axis="ch" ptType="node" st="11" cnt="1">
      <dgm:layoutNode name="text11">
        <dgm:alg type="sp"/>
        <dgm:shape xmlns:r="http://schemas.openxmlformats.org/officeDocument/2006/relationships" r:blip="">
          <dgm:adjLst/>
        </dgm:shape>
        <dgm:presOf/>
        <dgm:constrLst/>
        <dgm:forEach name="Name75" ref="textRepeat"/>
      </dgm:layoutNode>
      <dgm:layoutNode name="textaccent11">
        <dgm:alg type="sp"/>
        <dgm:shape xmlns:r="http://schemas.openxmlformats.org/officeDocument/2006/relationships" r:blip="">
          <dgm:adjLst/>
        </dgm:shape>
        <dgm:presOf/>
        <dgm:constrLst/>
        <dgm:forEach name="Name76" ref="accentRepeat"/>
      </dgm:layoutNode>
    </dgm:forEach>
    <dgm:forEach name="Name77" axis="ch" ptType="sibTrans" hideLastTrans="0" st="11" cnt="1">
      <dgm:layoutNode name="image11">
        <dgm:alg type="sp"/>
        <dgm:shape xmlns:r="http://schemas.openxmlformats.org/officeDocument/2006/relationships" r:blip="">
          <dgm:adjLst/>
        </dgm:shape>
        <dgm:presOf/>
        <dgm:constrLst/>
        <dgm:forEach name="Name78" ref="imageRepeat"/>
      </dgm:layoutNode>
      <dgm:layoutNode name="imageaccent11">
        <dgm:alg type="sp"/>
        <dgm:shape xmlns:r="http://schemas.openxmlformats.org/officeDocument/2006/relationships" r:blip="">
          <dgm:adjLst/>
        </dgm:shape>
        <dgm:presOf/>
        <dgm:constrLst/>
        <dgm:forEach name="Name79" ref="accentRepeat"/>
      </dgm:layoutNode>
    </dgm:forEach>
    <dgm:forEach name="Name80" axis="ch" ptType="node" st="12" cnt="1">
      <dgm:layoutNode name="text12">
        <dgm:alg type="sp"/>
        <dgm:shape xmlns:r="http://schemas.openxmlformats.org/officeDocument/2006/relationships" r:blip="">
          <dgm:adjLst/>
        </dgm:shape>
        <dgm:presOf/>
        <dgm:constrLst/>
        <dgm:forEach name="Name81" ref="textRepeat"/>
      </dgm:layoutNode>
      <dgm:layoutNode name="textaccent12">
        <dgm:alg type="sp"/>
        <dgm:shape xmlns:r="http://schemas.openxmlformats.org/officeDocument/2006/relationships" r:blip="">
          <dgm:adjLst/>
        </dgm:shape>
        <dgm:presOf/>
        <dgm:constrLst/>
        <dgm:forEach name="Name82" ref="accentRepeat"/>
      </dgm:layoutNode>
    </dgm:forEach>
    <dgm:forEach name="Name83" axis="ch" ptType="sibTrans" hideLastTrans="0" st="12" cnt="1">
      <dgm:layoutNode name="image12">
        <dgm:alg type="sp"/>
        <dgm:shape xmlns:r="http://schemas.openxmlformats.org/officeDocument/2006/relationships" r:blip="">
          <dgm:adjLst/>
        </dgm:shape>
        <dgm:presOf/>
        <dgm:constrLst/>
        <dgm:forEach name="Name84" ref="imageRepeat"/>
      </dgm:layoutNode>
      <dgm:layoutNode name="imageaccent12">
        <dgm:alg type="sp"/>
        <dgm:shape xmlns:r="http://schemas.openxmlformats.org/officeDocument/2006/relationships" r:blip="">
          <dgm:adjLst/>
        </dgm:shape>
        <dgm:presOf/>
        <dgm:constrLst/>
        <dgm:forEach name="Name85" ref="accentRepeat"/>
      </dgm:layoutNod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radial3">
  <dgm:title val=""/>
  <dgm:desc val=""/>
  <dgm:catLst>
    <dgm:cat type="relationship" pri="31000"/>
    <dgm:cat type="cycle" pri="1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omposite">
    <dgm:varLst>
      <dgm:chMax val="1"/>
      <dgm:dir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onstrLst/>
    <dgm:ruleLst/>
    <dgm:layoutNode name="radial">
      <dgm:varLst>
        <dgm:animLvl val="ctr"/>
      </dgm:varLst>
      <dgm:choose name="Name0">
        <dgm:if name="Name1" func="var" arg="dir" op="equ" val="norm">
          <dgm:choose name="Name2">
            <dgm:if name="Name3" axis="ch ch" ptType="node node" st="1 1" cnt="1 0" func="cnt" op="lte" val="1">
              <dgm:alg type="cycle">
                <dgm:param type="stAng" val="90"/>
                <dgm:param type="spanAng" val="360"/>
                <dgm:param type="ctrShpMap" val="fNode"/>
              </dgm:alg>
            </dgm:if>
            <dgm:else name="Name4">
              <dgm:alg type="cycle">
                <dgm:param type="stAng" val="0"/>
                <dgm:param type="spanAng" val="360"/>
                <dgm:param type="ctrShpMap" val="fNode"/>
              </dgm:alg>
            </dgm:else>
          </dgm:choose>
        </dgm:if>
        <dgm:else name="Name5">
          <dgm:alg type="cycle">
            <dgm:param type="stAng" val="0"/>
            <dgm:param type="spanAng" val="-360"/>
            <dgm:param type="ctrShpMap" val="fNode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enterShape" refType="w"/>
        <dgm:constr type="h" for="ch" forName="centerShape" refType="h"/>
        <dgm:constr type="w" for="ch" forName="node" refType="w" fact="0.5"/>
        <dgm:constr type="h" for="ch" forName="node" refType="h" fact="0.5"/>
        <dgm:constr type="sp" refType="w" refFor="ch" refForName="node" fact="-0.2"/>
        <dgm:constr type="sibSp" refType="w" refFor="ch" refForName="node" fact="-0.2"/>
        <dgm:constr type="primFontSz" for="ch" forName="centerShape" val="65"/>
        <dgm:constr type="primFontSz" for="des" forName="node" val="65"/>
        <dgm:constr type="primFontSz" for="ch" forName="node" refType="primFontSz" refFor="ch" refForName="centerShape" op="lte"/>
      </dgm:constrLst>
      <dgm:ruleLst/>
      <dgm:forEach name="Name6" axis="ch" ptType="node" cnt="1">
        <dgm:layoutNode name="centerShape" styleLbl="vennNode1">
          <dgm:alg type="tx"/>
          <dgm:shape xmlns:r="http://schemas.openxmlformats.org/officeDocument/2006/relationships" type="ellipse" r:blip="">
            <dgm:adjLst/>
          </dgm:shape>
          <dgm:presOf axis="self"/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</dgm:constrLst>
          <dgm:ruleLst>
            <dgm:rule type="primFontSz" val="5" fact="NaN" max="NaN"/>
          </dgm:ruleLst>
        </dgm:layoutNode>
        <dgm:forEach name="Name7" axis="ch" ptType="node">
          <dgm:layoutNode name="node" styleLbl="venn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</dgm:forEach>
    </dgm:layoutNode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9/3/layout/RandomtoResultProcess">
  <dgm:title val=""/>
  <dgm:desc val=""/>
  <dgm:catLst>
    <dgm:cat type="process" pri="1275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41" srcId="1" destId="11" srcOrd="0" destOrd="0"/>
        <dgm:cxn modelId="5" srcId="0" destId="2" srcOrd="0" destOrd="0"/>
        <dgm:cxn modelId="51" srcId="2" destId="21" srcOrd="0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clrData>
  <dgm:layoutNode name="Name0">
    <dgm:varLst>
      <dgm:dir/>
      <dgm:animOne val="branch"/>
      <dgm:animLvl val="lvl"/>
    </dgm:varLst>
    <dgm:choose name="Name1">
      <dgm:if name="Name2" func="var" arg="dir" op="equ" val="norm">
        <dgm:alg type="lin">
          <dgm:param type="fallback" val="2D"/>
          <dgm:param type="nodeVertAlign" val="t"/>
        </dgm:alg>
      </dgm:if>
      <dgm:else name="Name3">
        <dgm:alg type="lin">
          <dgm:param type="fallback" val="2D"/>
          <dgm:param type="nodeVertAlign" val="t"/>
          <dgm:param type="linDir" val="fromR"/>
        </dgm:alg>
      </dgm:else>
    </dgm:choose>
    <dgm:shape xmlns:r="http://schemas.openxmlformats.org/officeDocument/2006/relationships" r:blip="">
      <dgm:adjLst/>
    </dgm:shape>
    <dgm:constrLst>
      <dgm:constr type="userH" refType="h" fact="2"/>
      <dgm:constr type="w" for="ch" forName="chaos" refType="userH" fact="0.681"/>
      <dgm:constr type="h" for="ch" forName="chaos" refType="userH"/>
      <dgm:constr type="w" for="ch" forName="middle" refType="userH" fact="0.6"/>
      <dgm:constr type="h" for="ch" forName="middle" refType="userH"/>
      <dgm:constr type="w" for="ch" forName="last" refType="userH" fact="0.6"/>
      <dgm:constr type="h" for="ch" forName="last" refType="userH"/>
      <dgm:constr type="w" for="ch" forName="chevronComposite1" refType="userH" fact="0.22"/>
      <dgm:constr type="h" for="ch" forName="chevronComposite1" refType="userH" fact="0.52"/>
      <dgm:constr type="w" for="ch" forName="chevronComposite2" refType="userH" fact="0.22"/>
      <dgm:constr type="h" for="ch" forName="chevronComposite2" refType="userH" fact="0.52"/>
      <dgm:constr type="w" for="ch" forName="overlap" refType="userH" fact="-0.04"/>
      <dgm:constr type="h" for="ch" forName="overlap" refType="userH" fact="0.06"/>
      <dgm:constr type="primFontSz" for="des" forName="parTx1" op="equ" val="65"/>
      <dgm:constr type="primFontSz" for="des" forName="parTxMid" refType="primFontSz" refFor="des" refForName="parTx1" op="equ"/>
      <dgm:constr type="primFontSz" for="des" forName="circleTx" refType="primFontSz" refFor="des" refForName="parTx1" op="equ"/>
      <dgm:constr type="primFontSz" for="des" forName="desTx1" op="equ" val="65"/>
      <dgm:constr type="primFontSz" for="des" forName="desTxMid" refType="primFontSz" refFor="des" refForName="desTx1" op="equ"/>
      <dgm:constr type="primFontSz" for="des" forName="desTxN" refType="primFontSz" refFor="des" refForName="desTx1" op="equ"/>
    </dgm:constrLst>
    <dgm:forEach name="Name4" axis="ch" ptType="node">
      <dgm:choose name="Name5">
        <dgm:if name="Name6" axis="self" ptType="node" func="pos" op="equ" val="1">
          <dgm:layoutNode name="chaos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ctrX" for="ch" forName="parTx1" refType="w" fact="0.5"/>
              <dgm:constr type="t" for="ch" forName="parTx1" refType="w" fact="0.32"/>
              <dgm:constr type="w" for="ch" forName="parTx1" refType="w" fact="0.88"/>
              <dgm:constr type="h" for="ch" forName="parTx1" refType="w" fact="0.29"/>
              <dgm:constr type="ctrX" for="ch" forName="desTx1" refType="w" fact="0.5"/>
              <dgm:constr type="b" for="ch" forName="desTx1" refType="h"/>
              <dgm:constr type="w" for="ch" forName="desTx1" refType="w" fact="0.88"/>
              <dgm:constr type="h" for="ch" forName="desTx1" refType="h" fact="0.37"/>
              <dgm:constr type="l" for="ch" forName="c1" refType="w" fact="0.05"/>
              <dgm:constr type="t" for="ch" forName="c1" refType="w" fact="0.23"/>
              <dgm:constr type="w" for="ch" forName="c1" refType="w" fact="0.07"/>
              <dgm:constr type="h" for="ch" forName="c1" refType="w" refFor="ch" refForName="c1"/>
              <dgm:constr type="l" for="ch" forName="c2" refType="w" fact="0.1"/>
              <dgm:constr type="t" for="ch" forName="c2" refType="w" fact="0.13"/>
              <dgm:constr type="w" for="ch" forName="c2" refType="w" fact="0.07"/>
              <dgm:constr type="h" for="ch" forName="c2" refType="w" refFor="ch" refForName="c2"/>
              <dgm:constr type="l" for="ch" forName="c3" refType="w" fact="0.22"/>
              <dgm:constr type="t" for="ch" forName="c3" refType="w" fact="0.15"/>
              <dgm:constr type="w" for="ch" forName="c3" refType="w" fact="0.11"/>
              <dgm:constr type="h" for="ch" forName="c3" refType="w" refFor="ch" refForName="c3"/>
              <dgm:constr type="l" for="ch" forName="c4" refType="w" fact="0.32"/>
              <dgm:constr type="t" for="ch" forName="c4" refType="w" fact="0.04"/>
              <dgm:constr type="w" for="ch" forName="c4" refType="w" fact="0.07"/>
              <dgm:constr type="h" for="ch" forName="c4" refType="w" refFor="ch" refForName="c4"/>
              <dgm:constr type="l" for="ch" forName="c5" refType="w" fact="0.45"/>
              <dgm:constr type="t" for="ch" forName="c5" refType="w" fact="0"/>
              <dgm:constr type="w" for="ch" forName="c5" refType="w" fact="0.07"/>
              <dgm:constr type="h" for="ch" forName="c5" refType="w" refFor="ch" refForName="c5"/>
              <dgm:constr type="l" for="ch" forName="c6" refType="w" fact="0.61"/>
              <dgm:constr type="t" for="ch" forName="c6" refType="w" fact="0.07"/>
              <dgm:constr type="w" for="ch" forName="c6" refType="w" fact="0.07"/>
              <dgm:constr type="h" for="ch" forName="c6" refType="w" refFor="ch" refForName="c6"/>
              <dgm:constr type="l" for="ch" forName="c7" refType="w" fact="0.71"/>
              <dgm:constr type="t" for="ch" forName="c7" refType="w" fact="0.12"/>
              <dgm:constr type="w" for="ch" forName="c7" refType="w" fact="0.11"/>
              <dgm:constr type="h" for="ch" forName="c7" refType="w" refFor="ch" refForName="c7"/>
              <dgm:constr type="l" for="ch" forName="c8" refType="w" fact="0.85"/>
              <dgm:constr type="t" for="ch" forName="c8" refType="w" fact="0.23"/>
              <dgm:constr type="w" for="ch" forName="c8" refType="w" fact="0.07"/>
              <dgm:constr type="h" for="ch" forName="c8" refType="w" refFor="ch" refForName="c8"/>
              <dgm:constr type="l" for="ch" forName="c9" refType="w" fact="0.91"/>
              <dgm:constr type="t" for="ch" forName="c9" refType="w" fact="0.34"/>
              <dgm:constr type="w" for="ch" forName="c9" refType="w" fact="0.07"/>
              <dgm:constr type="h" for="ch" forName="c9" refType="w" refFor="ch" refForName="c9"/>
              <dgm:constr type="l" for="ch" forName="c10" refType="w" fact="0.39"/>
              <dgm:constr type="t" for="ch" forName="c10" refType="w" fact="0.13"/>
              <dgm:constr type="w" for="ch" forName="c10" refType="w" fact="0.18"/>
              <dgm:constr type="h" for="ch" forName="c10" refType="w" refFor="ch" refForName="c10"/>
              <dgm:constr type="l" for="ch" forName="c11" refType="w" fact="0"/>
              <dgm:constr type="t" for="ch" forName="c11" refType="w" fact="0.51"/>
              <dgm:constr type="w" for="ch" forName="c11" refType="w" fact="0.07"/>
              <dgm:constr type="h" for="ch" forName="c11" refType="w" refFor="ch" refForName="c11"/>
              <dgm:constr type="l" for="ch" forName="c12" refType="w" fact="0.06"/>
              <dgm:constr type="t" for="ch" forName="c12" refType="w" fact="0.6"/>
              <dgm:constr type="w" for="ch" forName="c12" refType="w" fact="0.11"/>
              <dgm:constr type="h" for="ch" forName="c12" refType="w" refFor="ch" refForName="c12"/>
              <dgm:constr type="l" for="ch" forName="c13" refType="w" fact="0.21"/>
              <dgm:constr type="t" for="ch" forName="c13" refType="w" fact="0.68"/>
              <dgm:constr type="w" for="ch" forName="c13" refType="w" fact="0.16"/>
              <dgm:constr type="h" for="ch" forName="c13" refType="w" refFor="ch" refForName="c13"/>
              <dgm:constr type="l" for="ch" forName="c14" refType="w" fact="0.42"/>
              <dgm:constr type="t" for="ch" forName="c14" refType="w" fact="0.81"/>
              <dgm:constr type="w" for="ch" forName="c14" refType="w" fact="0.07"/>
              <dgm:constr type="h" for="ch" forName="c14" refType="w" refFor="ch" refForName="c14"/>
              <dgm:constr type="l" for="ch" forName="c15" refType="w" fact="0.46"/>
              <dgm:constr type="t" for="ch" forName="c15" refType="w" fact="0.68"/>
              <dgm:constr type="w" for="ch" forName="c15" refType="w" fact="0.11"/>
              <dgm:constr type="h" for="ch" forName="c15" refType="w" refFor="ch" refForName="c15"/>
              <dgm:constr type="l" for="ch" forName="c16" refType="w" fact="0.56"/>
              <dgm:constr type="t" for="ch" forName="c16" refType="w" fact="0.82"/>
              <dgm:constr type="w" for="ch" forName="c16" refType="w" fact="0.07"/>
              <dgm:constr type="h" for="ch" forName="c16" refType="w" refFor="ch" refForName="c16"/>
              <dgm:constr type="l" for="ch" forName="c17" refType="w" fact="0.65"/>
              <dgm:constr type="t" for="ch" forName="c17" refType="w" fact="0.66"/>
              <dgm:constr type="w" for="ch" forName="c17" refType="w" fact="0.16"/>
              <dgm:constr type="h" for="ch" forName="c17" refType="w" refFor="ch" refForName="c17"/>
              <dgm:constr type="l" for="ch" forName="c18" refType="w" fact="0.87"/>
              <dgm:constr type="t" for="ch" forName="c18" refType="w" fact="0.62"/>
              <dgm:constr type="w" for="ch" forName="c18" refType="w" fact="0.11"/>
              <dgm:constr type="h" for="ch" forName="c18" refType="w" refFor="ch" refForName="c18"/>
            </dgm:constrLst>
            <dgm:layoutNode name="parTx1" styleLbl="revTx">
              <dgm:alg type="tx"/>
              <dgm:shape xmlns:r="http://schemas.openxmlformats.org/officeDocument/2006/relationships" type="rect" r:blip="">
                <dgm:adjLst/>
              </dgm:shape>
              <dgm:presOf axis="self" ptType="node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choose name="Name7">
              <dgm:if name="Name8" axis="ch" ptType="node" func="cnt" op="gte" val="1">
                <dgm:layoutNode name="desTx1" styleLbl="revTx">
                  <dgm:varLst>
                    <dgm:bulletEnabled val="1"/>
                  </dgm:varLst>
                  <dgm:choose name="Name9">
                    <dgm:if name="Name10" axis="ch" ptType="node" func="cnt" op="equ" val="1">
                      <dgm:alg type="tx">
                        <dgm:param type="shpTxLTRAlignCh" val="l"/>
                      </dgm:alg>
                    </dgm:if>
                    <dgm:else name="Name11">
                      <dgm:alg type="tx">
                        <dgm:param type="shpTxLTRAlignCh" val="l"/>
                        <dgm:param type="stBulletLvl" val="1"/>
                      </dgm:alg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" ptType="node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</dgm:if>
              <dgm:else name="Name12"/>
            </dgm:choose>
            <dgm:layoutNode name="c1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2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3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4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5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6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7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8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9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10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11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12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13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14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15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16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17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18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layoutNode>
        </dgm:if>
        <dgm:if name="Name13" axis="self" ptType="node" func="revPos" op="equ" val="1">
          <dgm:layoutNode name="last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ctrX" for="ch" forName="circleTx" refType="w" fact="0.5"/>
              <dgm:constr type="t" for="ch" forName="circleTx" refType="w" fact="0.117"/>
              <dgm:constr type="w" for="ch" forName="circleTx" refType="h" refFor="ch" refForName="circleTx"/>
              <dgm:constr type="h" for="ch" forName="circleTx" refType="w" fact="0.85"/>
              <dgm:constr type="l" for="ch" forName="desTxN"/>
              <dgm:constr type="b" for="ch" forName="desTxN" refType="h"/>
              <dgm:constr type="w" for="ch" forName="desTxN" refType="w"/>
              <dgm:constr type="h" for="ch" forName="desTxN" refType="h" fact="0.37"/>
              <dgm:constr type="ctrX" for="ch" forName="spN" refType="w" fact="0.5"/>
              <dgm:constr type="t" for="ch" forName="spN"/>
              <dgm:constr type="w" for="ch" forName="spN" refType="w" fact="0.93"/>
              <dgm:constr type="h" for="ch" forName="spN" refType="h" fact="0.01"/>
            </dgm:constrLst>
            <dgm:layoutNode name="circleTx" styleLbl="node1">
              <dgm:alg type="tx"/>
              <dgm:shape xmlns:r="http://schemas.openxmlformats.org/officeDocument/2006/relationships" type="ellipse" r:blip="">
                <dgm:adjLst/>
              </dgm:shape>
              <dgm:presOf axis="self" ptType="node"/>
              <dgm:constrLst>
                <dgm:constr type="lMarg"/>
                <dgm:constr type="rMarg"/>
                <dgm:constr type="tMarg"/>
                <dgm:constr type="bMarg"/>
              </dgm:constrLst>
              <dgm:ruleLst>
                <dgm:rule type="primFontSz" val="5" fact="NaN" max="NaN"/>
              </dgm:ruleLst>
            </dgm:layoutNode>
            <dgm:choose name="Name14">
              <dgm:if name="Name15" axis="ch" ptType="node" func="cnt" op="gte" val="1">
                <dgm:layoutNode name="desTxN" styleLbl="revTx">
                  <dgm:varLst>
                    <dgm:bulletEnabled val="1"/>
                  </dgm:varLst>
                  <dgm:choose name="Name16">
                    <dgm:if name="Name17" axis="ch" ptType="node" func="cnt" op="equ" val="1">
                      <dgm:alg type="tx">
                        <dgm:param type="shpTxLTRAlignCh" val="l"/>
                      </dgm:alg>
                    </dgm:if>
                    <dgm:else name="Name18">
                      <dgm:alg type="tx">
                        <dgm:param type="shpTxLTRAlignCh" val="l"/>
                        <dgm:param type="stBulletLvl" val="1"/>
                      </dgm:alg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" ptType="node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</dgm:if>
              <dgm:else name="Name19"/>
            </dgm:choose>
            <dgm:layoutNode name="spN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layoutNode>
        </dgm:if>
        <dgm:else name="Name20">
          <dgm:layoutNode name="middl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l" for="ch" forName="parTxMid"/>
              <dgm:constr type="t" for="ch" forName="parTxMid" refType="w" fact="0.167"/>
              <dgm:constr type="w" for="ch" forName="parTxMid" refType="w"/>
              <dgm:constr type="h" for="ch" forName="parTxMid" refType="w" fact="0.7"/>
              <dgm:constr type="l" for="ch" forName="desTxMid"/>
              <dgm:constr type="b" for="ch" forName="desTxMid" refType="h"/>
              <dgm:constr type="w" for="ch" forName="desTxMid" refType="w"/>
              <dgm:constr type="h" for="ch" forName="desTxMid" refType="h" fact="0.37"/>
              <dgm:constr type="ctrX" for="ch" forName="spMid" refType="w" fact="0.5"/>
              <dgm:constr type="t" for="ch" forName="spMid"/>
              <dgm:constr type="w" for="ch" forName="spMid" refType="w" fact="0.01"/>
              <dgm:constr type="h" for="ch" forName="spMid" refType="h" fact="0.01"/>
            </dgm:constrLst>
            <dgm:layoutNode name="parTxMid" styleLbl="revTx">
              <dgm:alg type="tx"/>
              <dgm:shape xmlns:r="http://schemas.openxmlformats.org/officeDocument/2006/relationships" type="rect" r:blip="">
                <dgm:adjLst/>
              </dgm:shape>
              <dgm:presOf axis="self" ptType="node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choose name="Name21">
              <dgm:if name="Name22" axis="ch" ptType="node" func="cnt" op="gte" val="1">
                <dgm:layoutNode name="desTxMid" styleLbl="revTx">
                  <dgm:varLst>
                    <dgm:bulletEnabled val="1"/>
                  </dgm:varLst>
                  <dgm:choose name="Name23">
                    <dgm:if name="Name24" axis="ch" ptType="node" func="cnt" op="equ" val="1">
                      <dgm:alg type="tx">
                        <dgm:param type="shpTxLTRAlignCh" val="l"/>
                      </dgm:alg>
                    </dgm:if>
                    <dgm:else name="Name25">
                      <dgm:alg type="tx">
                        <dgm:param type="shpTxLTRAlignCh" val="l"/>
                        <dgm:param type="stBulletLvl" val="1"/>
                      </dgm:alg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" ptType="node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</dgm:if>
              <dgm:else name="Name26"/>
            </dgm:choose>
            <dgm:layoutNode name="spMid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layoutNode>
        </dgm:else>
      </dgm:choose>
      <dgm:forEach name="Name27" axis="followSib" ptType="sibTrans" cnt="1">
        <dgm:layoutNode name="chevronComposite1" styleLbl="alignImgPlace1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l" for="ch" forName="chevron1"/>
            <dgm:constr type="t" for="ch" forName="chevron1" refType="h" fact="0.1923"/>
            <dgm:constr type="w" for="ch" forName="chevron1" refType="w"/>
            <dgm:constr type="b" for="ch" forName="chevron1" refType="h"/>
            <dgm:constr type="l" for="ch" forName="spChevron1"/>
            <dgm:constr type="t" for="ch" forName="spChevron1"/>
            <dgm:constr type="w" for="ch" forName="spChevron1" refType="w" fact="0.01"/>
            <dgm:constr type="h" for="ch" forName="spChevron1" refType="h" fact="0.01"/>
          </dgm:constrLst>
          <dgm:layoutNode name="chevron1">
            <dgm:alg type="sp"/>
            <dgm:choose name="Name28">
              <dgm:if name="Name29" func="var" arg="dir" op="equ" val="norm">
                <dgm:shape xmlns:r="http://schemas.openxmlformats.org/officeDocument/2006/relationships" type="chevron" r:blip="">
                  <dgm:adjLst>
                    <dgm:adj idx="1" val="0.6231"/>
                  </dgm:adjLst>
                </dgm:shape>
              </dgm:if>
              <dgm:else name="Name30">
                <dgm:shape xmlns:r="http://schemas.openxmlformats.org/officeDocument/2006/relationships" rot="180" type="chevron" r:blip="">
                  <dgm:adjLst>
                    <dgm:adj idx="1" val="0.6231"/>
                  </dgm:adjLst>
                </dgm:shape>
              </dgm:else>
            </dgm:choose>
            <dgm:presOf/>
          </dgm:layoutNode>
          <dgm:layoutNode name="spChevron1">
            <dgm:alg type="sp"/>
            <dgm:shape xmlns:r="http://schemas.openxmlformats.org/officeDocument/2006/relationships" r:blip="">
              <dgm:adjLst/>
            </dgm:shape>
            <dgm:presOf/>
          </dgm:layoutNode>
        </dgm:layoutNode>
        <dgm:choose name="Name31">
          <dgm:if name="Name32" axis="root ch" ptType="all node" func="cnt" op="equ" val="2">
            <dgm:layoutNode name="overlap">
              <dgm:alg type="sp"/>
              <dgm:shape xmlns:r="http://schemas.openxmlformats.org/officeDocument/2006/relationships" r:blip="">
                <dgm:adjLst/>
              </dgm:shape>
              <dgm:presOf/>
            </dgm:layoutNode>
            <dgm:layoutNode name="chevronComposite2" styleLbl="alignImgPlace1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l" for="ch" forName="chevron2"/>
                <dgm:constr type="t" for="ch" forName="chevron2" refType="h" fact="0.1923"/>
                <dgm:constr type="w" for="ch" forName="chevron2" refType="w"/>
                <dgm:constr type="b" for="ch" forName="chevron2" refType="h"/>
                <dgm:constr type="l" for="ch" forName="spChevron2"/>
                <dgm:constr type="t" for="ch" forName="spChevron2"/>
                <dgm:constr type="w" for="ch" forName="spChevron2" refType="w" fact="0.01"/>
                <dgm:constr type="h" for="ch" forName="spChevron2" refType="h" fact="0.01"/>
              </dgm:constrLst>
              <dgm:layoutNode name="chevron2">
                <dgm:alg type="sp"/>
                <dgm:choose name="Name33">
                  <dgm:if name="Name34" func="var" arg="dir" op="equ" val="norm">
                    <dgm:shape xmlns:r="http://schemas.openxmlformats.org/officeDocument/2006/relationships" type="chevron" r:blip="">
                      <dgm:adjLst>
                        <dgm:adj idx="1" val="0.6231"/>
                      </dgm:adjLst>
                    </dgm:shape>
                  </dgm:if>
                  <dgm:else name="Name35">
                    <dgm:shape xmlns:r="http://schemas.openxmlformats.org/officeDocument/2006/relationships" rot="180" type="chevron" r:blip="">
                      <dgm:adjLst>
                        <dgm:adj idx="1" val="0.6231"/>
                      </dgm:adjLst>
                    </dgm:shape>
                  </dgm:else>
                </dgm:choose>
                <dgm:presOf/>
              </dgm:layoutNode>
              <dgm:layoutNode name="spChevron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</dgm:layoutNode>
          </dgm:if>
          <dgm:else name="Name36"/>
        </dgm:choos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9/3/layout/StepUpProcess">
  <dgm:title val=""/>
  <dgm:desc val=""/>
  <dgm:catLst>
    <dgm:cat type="process" pri="13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rootnode">
    <dgm:varLst>
      <dgm:chMax/>
      <dgm:chPref/>
      <dgm:dir/>
      <dgm:animLvl val="lvl"/>
    </dgm:varLst>
    <dgm:choose name="Name0">
      <dgm:if name="Name1" func="var" arg="dir" op="equ" val="norm">
        <dgm:alg type="snake">
          <dgm:param type="grDir" val="bL"/>
          <dgm:param type="flowDir" val="row"/>
          <dgm:param type="off" val="off"/>
          <dgm:param type="bkpt" val="fixed"/>
          <dgm:param type="bkPtFixedVal" val="1"/>
        </dgm:alg>
      </dgm:if>
      <dgm:else name="Name2">
        <dgm:alg type="snake">
          <dgm:param type="grDir" val="bR"/>
          <dgm:param type="flowDir" val="row"/>
          <dgm:param type="off" val="off"/>
          <dgm:param type="bkpt" val="fixed"/>
          <dgm:param type="bkPtFixedVal" val="1"/>
        </dgm:alg>
      </dgm:else>
    </dgm:choose>
    <dgm:shape xmlns:r="http://schemas.openxmlformats.org/officeDocument/2006/relationships" r:blip="">
      <dgm:adjLst/>
    </dgm:shape>
    <dgm:constrLst>
      <dgm:constr type="alignOff" forName="rootnode" val="1"/>
      <dgm:constr type="primFontSz" for="des" ptType="node" op="equ" val="65"/>
      <dgm:constr type="w" for="ch" forName="composite" refType="w"/>
      <dgm:constr type="h" for="ch" forName="composite" refType="h"/>
      <dgm:constr type="sp" refType="h" refFor="ch" refForName="composite" op="equ" fact="-0.765"/>
      <dgm:constr type="w" for="ch" forName="sibTrans" refType="w" fact="0.103"/>
      <dgm:constr type="h" for="ch" forName="sibTrans" refType="h" fact="0.103"/>
    </dgm:constrLst>
    <dgm:forEach name="nodesForEach" axis="ch" ptType="node">
      <dgm:layoutNode name="composite">
        <dgm:alg type="composite">
          <dgm:param type="ar" val="0.861"/>
        </dgm:alg>
        <dgm:shape xmlns:r="http://schemas.openxmlformats.org/officeDocument/2006/relationships" r:blip="">
          <dgm:adjLst/>
        </dgm:shape>
        <dgm:choose name="Name3">
          <dgm:if name="Name4" func="var" arg="dir" op="equ" val="norm">
            <dgm:constrLst>
              <dgm:constr type="l" for="ch" forName="LShape" refType="w" fact="0"/>
              <dgm:constr type="t" for="ch" forName="LShape" refType="h" fact="0.2347"/>
              <dgm:constr type="w" for="ch" forName="LShape" refType="w" fact="0.998"/>
              <dgm:constr type="h" for="ch" forName="LShape" refType="h" fact="0.5164"/>
              <dgm:constr type="r" for="ch" forName="ParentText" refType="w"/>
              <dgm:constr type="t" for="ch" forName="ParentText" refType="h" fact="0.32"/>
              <dgm:constr type="w" for="ch" forName="ParentText" refType="w" fact="0.901"/>
              <dgm:constr type="h" for="ch" forName="ParentText" refType="h" fact="0.68"/>
              <dgm:constr type="l" for="ch" forName="Triangle" refType="w" fact="0.83"/>
              <dgm:constr type="t" for="ch" forName="Triangle" refType="h" fact="0"/>
              <dgm:constr type="w" for="ch" forName="Triangle" refType="w" fact="0.17"/>
              <dgm:constr type="h" for="ch" forName="Triangle" refType="w" refFor="ch" refForName="Triangle"/>
            </dgm:constrLst>
          </dgm:if>
          <dgm:else name="Name5">
            <dgm:constrLst>
              <dgm:constr type="l" for="ch" forName="LShape" refType="w" fact="0.002"/>
              <dgm:constr type="t" for="ch" forName="LShape" refType="h" fact="0.2347"/>
              <dgm:constr type="w" for="ch" forName="LShape" refType="w"/>
              <dgm:constr type="h" for="ch" forName="LShape" refType="h" fact="0.5164"/>
              <dgm:constr type="l" for="ch" forName="ParentText" refType="w" fact="0"/>
              <dgm:constr type="t" for="ch" forName="ParentText" refType="h" fact="0.32"/>
              <dgm:constr type="w" for="ch" forName="ParentText" refType="w" fact="0.902"/>
              <dgm:constr type="h" for="ch" forName="ParentText" refType="h" fact="0.68"/>
              <dgm:constr type="l" for="ch" forName="Triangle" refType="w" fact="0"/>
              <dgm:constr type="t" for="ch" forName="Triangle" refType="h" fact="0"/>
              <dgm:constr type="w" for="ch" forName="Triangle" refType="w" fact="0.17"/>
              <dgm:constr type="h" for="ch" forName="Triangle" refType="w" refFor="ch" refForName="Triangle"/>
            </dgm:constrLst>
          </dgm:else>
        </dgm:choose>
        <dgm:layoutNode name="LShape" styleLbl="alignNode1">
          <dgm:alg type="sp"/>
          <dgm:choose name="Name6">
            <dgm:if name="Name7" func="var" arg="dir" op="equ" val="norm">
              <dgm:shape xmlns:r="http://schemas.openxmlformats.org/officeDocument/2006/relationships" rot="90" type="corner" r:blip="">
                <dgm:adjLst>
                  <dgm:adj idx="1" val="0.1612"/>
                  <dgm:adj idx="2" val="0.1611"/>
                </dgm:adjLst>
              </dgm:shape>
            </dgm:if>
            <dgm:else name="Name8">
              <dgm:shape xmlns:r="http://schemas.openxmlformats.org/officeDocument/2006/relationships" rot="180" type="corner" r:blip="">
                <dgm:adjLst>
                  <dgm:adj idx="1" val="0.1612"/>
                  <dgm:adj idx="2" val="0.1611"/>
                </dgm:adjLst>
              </dgm:shape>
            </dgm:else>
          </dgm:choose>
          <dgm:presOf/>
        </dgm:layoutNode>
        <dgm:layoutNode name="ParentText" styleLbl="revTx">
          <dgm:varLst>
            <dgm:chMax val="0"/>
            <dgm:chPref val="0"/>
            <dgm:bulletEnabled val="1"/>
          </dgm:varLst>
          <dgm:alg type="tx">
            <dgm:param type="parTxLTRAlign" val="l"/>
            <dgm:param type="txAnchorVert" val="t"/>
          </dgm:alg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choose name="Name9">
          <dgm:if name="Name10" axis="followSib" ptType="node" func="cnt" op="gte" val="1">
            <dgm:layoutNode name="Triangle" styleLbl="alignNode1">
              <dgm:alg type="sp"/>
              <dgm:choose name="Name11">
                <dgm:if name="Name12" func="var" arg="dir" op="equ" val="norm">
                  <dgm:shape xmlns:r="http://schemas.openxmlformats.org/officeDocument/2006/relationships" type="triangle" r:blip="">
                    <dgm:adjLst>
                      <dgm:adj idx="1" val="1"/>
                    </dgm:adjLst>
                  </dgm:shape>
                </dgm:if>
                <dgm:else name="Name13">
                  <dgm:shape xmlns:r="http://schemas.openxmlformats.org/officeDocument/2006/relationships" rot="90" type="triangle" r:blip="">
                    <dgm:adjLst>
                      <dgm:adj idx="1" val="1"/>
                    </dgm:adjLst>
                  </dgm:shape>
                </dgm:else>
              </dgm:choose>
              <dgm:presOf/>
            </dgm:layoutNode>
          </dgm:if>
          <dgm:else name="Name14"/>
        </dgm:choose>
      </dgm:layoutNode>
      <dgm:forEach name="sibTransForEach" axis="followSib" ptType="sibTrans" cnt="1">
        <dgm:layoutNode name="sibTrans">
          <dgm:alg type="composite">
            <dgm:param type="ar" val="0.861"/>
          </dgm:alg>
          <dgm:constrLst>
            <dgm:constr type="w" for="ch" forName="space" refType="w"/>
            <dgm:constr type="h" for="ch" forName="space" refType="w"/>
          </dgm:constrLst>
          <dgm:layoutNode name="space" styleLbl="alignNode1">
            <dgm:alg type="sp"/>
            <dgm:shape xmlns:r="http://schemas.openxmlformats.org/officeDocument/2006/relationships" r:blip="">
              <dgm:adjLst/>
            </dgm:shape>
            <dgm:presOf/>
          </dgm:layoutNode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9/layout/CircleArrowProcess">
  <dgm:title val=""/>
  <dgm:desc val=""/>
  <dgm:catLst>
    <dgm:cat type="process" pri="16500"/>
    <dgm:cat type="cycle" pri="16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30" srcId="0" destId="10" srcOrd="0" destOrd="0"/>
        <dgm:cxn modelId="4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50" srcId="0" destId="10" srcOrd="0" destOrd="0"/>
        <dgm:cxn modelId="60" srcId="0" destId="20" srcOrd="1" destOrd="0"/>
        <dgm:cxn modelId="70" srcId="0" destId="30" srcOrd="2" destOrd="0"/>
        <dgm:cxn modelId="80" srcId="0" destId="40" srcOrd="3" destOrd="0"/>
      </dgm:cxnLst>
      <dgm:bg/>
      <dgm:whole/>
    </dgm:dataModel>
  </dgm:clrData>
  <dgm:layoutNode name="Name0">
    <dgm:varLst>
      <dgm:chMax val="7"/>
      <dgm:chPref val="7"/>
      <dgm:dir/>
      <dgm:animLvl val="lvl"/>
    </dgm:varLst>
    <dgm:shape xmlns:r="http://schemas.openxmlformats.org/officeDocument/2006/relationships" r:blip="">
      <dgm:adjLst/>
    </dgm:shape>
    <dgm:choose name="Name1">
      <dgm:if name="Name2" func="var" arg="dir" op="equ" val="norm">
        <dgm:choose name="Name3">
          <dgm:if name="Name4" axis="ch" ptType="node" func="cnt" op="equ" val="1">
            <dgm:alg type="composite">
              <dgm:param type="ar" val="1.5999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l" for="ch" forName="Child1" refType="w" fact="0.625"/>
              <dgm:constr type="t" for="ch" forName="Child1" refType="h" fact="0.2981"/>
              <dgm:constr type="w" for="ch" forName="Child1" refType="w" fact="0.375"/>
              <dgm:constr type="h" for="ch" forName="Child1" refType="h" fact="0.4001"/>
              <dgm:constr type="l" for="ch" forName="Accent1" refType="w" fact="0"/>
              <dgm:constr type="t" for="ch" forName="Accent1" refType="h" fact="0"/>
              <dgm:constr type="w" for="ch" forName="Accent1" refType="w" fact="0.6249"/>
              <dgm:constr type="h" for="ch" forName="Accent1" refType="h"/>
              <dgm:constr type="l" for="ch" forName="Parent1" refType="w" fact="0.138"/>
              <dgm:constr type="t" for="ch" forName="Parent1" refType="h" fact="0.362"/>
              <dgm:constr type="w" for="ch" forName="Parent1" refType="w" fact="0.3487"/>
              <dgm:constr type="h" for="ch" forName="Parent1" refType="h" fact="0.2789"/>
            </dgm:constrLst>
          </dgm:if>
          <dgm:if name="Name5" axis="ch" ptType="node" func="cnt" op="equ" val="2">
            <dgm:alg type="composite">
              <dgm:param type="ar" val="1.2026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Parent2" refType="primFontSz" refFor="des" refForName="Parent1" op="equ"/>
              <dgm:constr type="primFontSz" for="des" forName="Child2" refType="primFontSz" refFor="des" refForName="Child1" op="equ"/>
              <dgm:constr type="l" for="ch" forName="Accent1" refType="w" fact="0.1144"/>
              <dgm:constr type="t" for="ch" forName="Accent1" refType="h" fact="0"/>
              <dgm:constr type="w" for="ch" forName="Accent1" refType="w" fact="0.5542"/>
              <dgm:constr type="h" for="ch" forName="Accent1" refType="h" fact="0.6665"/>
              <dgm:constr type="l" for="ch" forName="Parent1" refType="w" fact="0.2368"/>
              <dgm:constr type="t" for="ch" forName="Parent1" refType="h" fact="0.2413"/>
              <dgm:constr type="w" for="ch" forName="Parent1" refType="w" fact="0.3092"/>
              <dgm:constr type="h" for="ch" forName="Parent1" refType="h" fact="0.1859"/>
              <dgm:constr type="l" for="ch" forName="Parent2" refType="w" fact="0.0822"/>
              <dgm:constr type="t" for="ch" forName="Parent2" refType="h" fact="0.625"/>
              <dgm:constr type="w" for="ch" forName="Parent2" refType="w" fact="0.3092"/>
              <dgm:constr type="h" for="ch" forName="Parent2" refType="h" fact="0.1859"/>
              <dgm:constr type="l" for="ch" forName="Child1" refType="w" fact="0.6678"/>
              <dgm:constr type="t" for="ch" forName="Child1" refType="h" fact="0.1978"/>
              <dgm:constr type="w" for="ch" forName="Child1" refType="w" fact="0.3322"/>
              <dgm:constr type="h" for="ch" forName="Child1" refType="h" fact="0.265"/>
              <dgm:constr type="l" for="ch" forName="Child2" refType="w" fact="0.5164"/>
              <dgm:constr type="t" for="ch" forName="Child2" refType="h" fact="0.5855"/>
              <dgm:constr type="w" for="ch" forName="Child2" refType="w" fact="0.3322"/>
              <dgm:constr type="h" for="ch" forName="Child2" refType="h" fact="0.265"/>
              <dgm:constr type="l" for="ch" forName="Accent2" refType="w" fact="0"/>
              <dgm:constr type="t" for="ch" forName="Accent2" refType="h" fact="0.4272"/>
              <dgm:constr type="w" for="ch" forName="Accent2" refType="w" fact="0.4761"/>
              <dgm:constr type="h" for="ch" forName="Accent2" refType="h" fact="0.5728"/>
            </dgm:constrLst>
          </dgm:if>
          <dgm:if name="Name6" axis="ch" ptType="node" func="cnt" op="equ" val="3">
            <dgm:alg type="composite">
              <dgm:param type="ar" val="0.9039"/>
            </dgm:alg>
            <dgm:shape xmlns:r="http://schemas.openxmlformats.org/officeDocument/2006/relationships" r:blip="">
              <dgm:adjLst/>
            </dgm:shape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l" for="ch" forName="Accent1" refType="w" fact="0.1479"/>
              <dgm:constr type="t" for="ch" forName="Accent1" refType="h" fact="0"/>
              <dgm:constr type="w" for="ch" forName="Accent1" refType="w" fact="0.5325"/>
              <dgm:constr type="h" for="ch" forName="Accent1" refType="h" fact="0.4814"/>
              <dgm:constr type="l" for="ch" forName="Accent2" refType="w" fact="0"/>
              <dgm:constr type="t" for="ch" forName="Accent2" refType="h" fact="0.2766"/>
              <dgm:constr type="w" for="ch" forName="Accent2" refType="w" fact="0.5325"/>
              <dgm:constr type="h" for="ch" forName="Accent2" refType="h" fact="0.4814"/>
              <dgm:constr type="l" for="ch" forName="Parent1" refType="w" fact="0.2656"/>
              <dgm:constr type="t" for="ch" forName="Parent1" refType="h" fact="0.1738"/>
              <dgm:constr type="w" for="ch" forName="Parent1" refType="w" fact="0.2959"/>
              <dgm:constr type="h" for="ch" forName="Parent1" refType="h" fact="0.1337"/>
              <dgm:constr type="l" for="ch" forName="Accent3" refType="w" fact="0.1858"/>
              <dgm:constr type="t" for="ch" forName="Accent3" refType="h" fact="0.5863"/>
              <dgm:constr type="w" for="ch" forName="Accent3" refType="w" fact="0.4575"/>
              <dgm:constr type="h" for="ch" forName="Accent3" refType="h" fact="0.4137"/>
              <dgm:constr type="l" for="ch" forName="Parent2" refType="w" fact="0.1183"/>
              <dgm:constr type="t" for="ch" forName="Parent2" refType="h" fact="0.452"/>
              <dgm:constr type="w" for="ch" forName="Parent2" refType="w" fact="0.2959"/>
              <dgm:constr type="h" for="ch" forName="Parent2" refType="h" fact="0.1337"/>
              <dgm:constr type="l" for="ch" forName="Parent3" refType="w" fact="0.2663"/>
              <dgm:constr type="t" for="ch" forName="Parent3" refType="h" fact="0.7306"/>
              <dgm:constr type="w" for="ch" forName="Parent3" refType="w" fact="0.2959"/>
              <dgm:constr type="h" for="ch" forName="Parent3" refType="h" fact="0.1337"/>
              <dgm:constr type="l" for="ch" forName="Child2" refType="w" fact="0.5325"/>
              <dgm:constr type="t" for="ch" forName="Child2" refType="h" fact="0.4217"/>
              <dgm:constr type="w" for="ch" forName="Child2" refType="w" fact="0.3195"/>
              <dgm:constr type="h" for="ch" forName="Child2" refType="h" fact="0.1926"/>
              <dgm:constr type="l" for="ch" forName="Child1" refType="w" fact="0.6805"/>
              <dgm:constr type="t" for="ch" forName="Child1" refType="h" fact="0.1435"/>
              <dgm:constr type="w" for="ch" forName="Child1" refType="w" fact="0.3195"/>
              <dgm:constr type="h" for="ch" forName="Child1" refType="h" fact="0.1926"/>
              <dgm:constr type="l" for="ch" forName="Child3" refType="w" fact="0.6805"/>
              <dgm:constr type="t" for="ch" forName="Child3" refType="h" fact="0.6998"/>
              <dgm:constr type="w" for="ch" forName="Child3" refType="w" fact="0.3195"/>
              <dgm:constr type="h" for="ch" forName="Child3" refType="h" fact="0.1926"/>
            </dgm:constrLst>
          </dgm:if>
          <dgm:if name="Name7" axis="ch" ptType="node" func="cnt" op="equ" val="4">
            <dgm:alg type="composite">
              <dgm:param type="ar" val="0.7073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l" for="ch" forName="Accent1" refType="w" fact="0.1481"/>
              <dgm:constr type="t" for="ch" forName="Accent1" refType="h" fact="0"/>
              <dgm:constr type="w" for="ch" forName="Accent1" refType="w" fact="0.5331"/>
              <dgm:constr type="h" for="ch" forName="Accent1" refType="h" fact="0.3771"/>
              <dgm:constr type="l" for="ch" forName="Accent2" refType="w" fact="0"/>
              <dgm:constr type="t" for="ch" forName="Accent2" refType="h" fact="0.2167"/>
              <dgm:constr type="w" for="ch" forName="Accent2" refType="w" fact="0.5331"/>
              <dgm:constr type="h" for="ch" forName="Accent2" refType="h" fact="0.3771"/>
              <dgm:constr type="l" for="ch" forName="Accent3" refType="w" fact="0.1481"/>
              <dgm:constr type="t" for="ch" forName="Accent3" refType="h" fact="0.4342"/>
              <dgm:constr type="w" for="ch" forName="Accent3" refType="w" fact="0.5331"/>
              <dgm:constr type="h" for="ch" forName="Accent3" refType="h" fact="0.3771"/>
              <dgm:constr type="l" for="ch" forName="Parent1" refType="w" fact="0.2658"/>
              <dgm:constr type="t" for="ch" forName="Parent1" refType="h" fact="0.1365"/>
              <dgm:constr type="w" for="ch" forName="Parent1" refType="w" fact="0.2975"/>
              <dgm:constr type="h" for="ch" forName="Parent1" refType="h" fact="0.1052"/>
              <dgm:constr type="l" for="ch" forName="Parent2" refType="w" fact="0.1171"/>
              <dgm:constr type="t" for="ch" forName="Parent2" refType="h" fact="0.3536"/>
              <dgm:constr type="w" for="ch" forName="Parent2" refType="w" fact="0.2975"/>
              <dgm:constr type="h" for="ch" forName="Parent2" refType="h" fact="0.1052"/>
              <dgm:constr type="l" for="ch" forName="Parent3" refType="w" fact="0.2658"/>
              <dgm:constr type="t" for="ch" forName="Parent3" refType="h" fact="0.5707"/>
              <dgm:constr type="w" for="ch" forName="Parent3" refType="w" fact="0.2975"/>
              <dgm:constr type="h" for="ch" forName="Parent3" refType="h" fact="0.1052"/>
              <dgm:constr type="l" for="ch" forName="Parent4" refType="w" fact="0.1171"/>
              <dgm:constr type="t" for="ch" forName="Parent4" refType="h" fact="0.7878"/>
              <dgm:constr type="w" for="ch" forName="Parent4" refType="w" fact="0.2975"/>
              <dgm:constr type="h" for="ch" forName="Parent4" refType="h" fact="0.1052"/>
              <dgm:constr type="l" for="ch" forName="Child1" refType="w" fact="0.6804"/>
              <dgm:constr type="t" for="ch" forName="Child1" refType="h" fact="0.1119"/>
              <dgm:constr type="w" for="ch" forName="Child1" refType="w" fact="0.3196"/>
              <dgm:constr type="h" for="ch" forName="Child1" refType="h" fact="0.15"/>
              <dgm:constr type="l" for="ch" forName="Child2" refType="w" fact="0.5348"/>
              <dgm:constr type="t" for="ch" forName="Child2" refType="h" fact="0.3312"/>
              <dgm:constr type="w" for="ch" forName="Child2" refType="w" fact="0.3196"/>
              <dgm:constr type="h" for="ch" forName="Child2" refType="h" fact="0.15"/>
              <dgm:constr type="l" for="ch" forName="Child3" refType="w" fact="0.6804"/>
              <dgm:constr type="t" for="ch" forName="Child3" refType="h" fact="0.5461"/>
              <dgm:constr type="w" for="ch" forName="Child3" refType="w" fact="0.3196"/>
              <dgm:constr type="h" for="ch" forName="Child3" refType="h" fact="0.15"/>
              <dgm:constr type="l" for="ch" forName="Child4" refType="w" fact="0.5348"/>
              <dgm:constr type="t" for="ch" forName="Child4" refType="h" fact="0.7632"/>
              <dgm:constr type="w" for="ch" forName="Child4" refType="w" fact="0.3196"/>
              <dgm:constr type="h" for="ch" forName="Child4" refType="h" fact="0.15"/>
              <dgm:constr type="l" for="ch" forName="Accent4" refType="w" fact="0.038"/>
              <dgm:constr type="t" for="ch" forName="Accent4" refType="h" fact="0.6759"/>
              <dgm:constr type="w" for="ch" forName="Accent4" refType="w" fact="0.458"/>
              <dgm:constr type="h" for="ch" forName="Accent4" refType="h" fact="0.3241"/>
            </dgm:constrLst>
          </dgm:if>
          <dgm:if name="Name8" axis="ch" ptType="node" func="cnt" op="equ" val="5">
            <dgm:alg type="composite">
              <dgm:param type="ar" val="0.581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l" for="ch" forName="Accent1" refType="w" fact="0.1481"/>
              <dgm:constr type="t" for="ch" forName="Accent1" refType="h" fact="0"/>
              <dgm:constr type="w" for="ch" forName="Accent1" refType="w" fact="0.5331"/>
              <dgm:constr type="h" for="ch" forName="Accent1" refType="h" fact="0.3098"/>
              <dgm:constr type="l" for="ch" forName="Accent2" refType="w" fact="0"/>
              <dgm:constr type="t" for="ch" forName="Accent2" refType="h" fact="0.178"/>
              <dgm:constr type="w" for="ch" forName="Accent2" refType="w" fact="0.5331"/>
              <dgm:constr type="h" for="ch" forName="Accent2" refType="h" fact="0.3098"/>
              <dgm:constr type="l" for="ch" forName="Accent3" refType="w" fact="0.1481"/>
              <dgm:constr type="t" for="ch" forName="Accent3" refType="h" fact="0.3568"/>
              <dgm:constr type="w" for="ch" forName="Accent3" refType="w" fact="0.5331"/>
              <dgm:constr type="h" for="ch" forName="Accent3" refType="h" fact="0.3098"/>
              <dgm:constr type="l" for="ch" forName="Accent4" refType="w" fact="0"/>
              <dgm:constr type="t" for="ch" forName="Accent4" refType="h" fact="0.5351"/>
              <dgm:constr type="w" for="ch" forName="Accent4" refType="w" fact="0.5331"/>
              <dgm:constr type="h" for="ch" forName="Accent4" refType="h" fact="0.3098"/>
              <dgm:constr type="l" for="ch" forName="Accent5" refType="w" fact="0.186"/>
              <dgm:constr type="t" for="ch" forName="Accent5" refType="h" fact="0.7337"/>
              <dgm:constr type="w" for="ch" forName="Accent5" refType="w" fact="0.458"/>
              <dgm:constr type="h" for="ch" forName="Accent5" refType="h" fact="0.2663"/>
              <dgm:constr type="l" for="ch" forName="Parent1" refType="w" fact="0.2658"/>
              <dgm:constr type="t" for="ch" forName="Parent1" refType="h" fact="0.1122"/>
              <dgm:constr type="w" for="ch" forName="Parent1" refType="w" fact="0.2975"/>
              <dgm:constr type="h" for="ch" forName="Parent1" refType="h" fact="0.0864"/>
              <dgm:constr type="l" for="ch" forName="Parent2" refType="w" fact="0.1171"/>
              <dgm:constr type="t" for="ch" forName="Parent2" refType="h" fact="0.2906"/>
              <dgm:constr type="w" for="ch" forName="Parent2" refType="w" fact="0.2975"/>
              <dgm:constr type="h" for="ch" forName="Parent2" refType="h" fact="0.0864"/>
              <dgm:constr type="l" for="ch" forName="Parent3" refType="w" fact="0.2658"/>
              <dgm:constr type="t" for="ch" forName="Parent3" refType="h" fact="0.4689"/>
              <dgm:constr type="w" for="ch" forName="Parent3" refType="w" fact="0.2975"/>
              <dgm:constr type="h" for="ch" forName="Parent3" refType="h" fact="0.0864"/>
              <dgm:constr type="l" for="ch" forName="Parent4" refType="w" fact="0.1171"/>
              <dgm:constr type="t" for="ch" forName="Parent4" refType="h" fact="0.6473"/>
              <dgm:constr type="w" for="ch" forName="Parent4" refType="w" fact="0.2975"/>
              <dgm:constr type="h" for="ch" forName="Parent4" refType="h" fact="0.0864"/>
              <dgm:constr type="l" for="ch" forName="Parent5" refType="w" fact="0.2658"/>
              <dgm:constr type="t" for="ch" forName="Parent5" refType="h" fact="0.8257"/>
              <dgm:constr type="w" for="ch" forName="Parent5" refType="w" fact="0.2975"/>
              <dgm:constr type="h" for="ch" forName="Parent5" refType="h" fact="0.0864"/>
              <dgm:constr type="l" for="ch" forName="Child1" refType="w" fact="0.6804"/>
              <dgm:constr type="t" for="ch" forName="Child1" refType="h" fact="0.0919"/>
              <dgm:constr type="w" for="ch" forName="Child1" refType="w" fact="0.3196"/>
              <dgm:constr type="h" for="ch" forName="Child1" refType="h" fact="0.1232"/>
              <dgm:constr type="l" for="ch" forName="Child2" refType="w" fact="0.5348"/>
              <dgm:constr type="t" for="ch" forName="Child2" refType="h" fact="0.2722"/>
              <dgm:constr type="w" for="ch" forName="Child2" refType="w" fact="0.3196"/>
              <dgm:constr type="h" for="ch" forName="Child2" refType="h" fact="0.1232"/>
              <dgm:constr type="l" for="ch" forName="Child3" refType="w" fact="0.6804"/>
              <dgm:constr type="t" for="ch" forName="Child3" refType="h" fact="0.4487"/>
              <dgm:constr type="w" for="ch" forName="Child3" refType="w" fact="0.3196"/>
              <dgm:constr type="h" for="ch" forName="Child3" refType="h" fact="0.1232"/>
              <dgm:constr type="l" for="ch" forName="Child4" refType="w" fact="0.5348"/>
              <dgm:constr type="t" for="ch" forName="Child4" refType="h" fact="0.6271"/>
              <dgm:constr type="w" for="ch" forName="Child4" refType="w" fact="0.3196"/>
              <dgm:constr type="h" for="ch" forName="Child4" refType="h" fact="0.1232"/>
              <dgm:constr type="l" for="ch" forName="Child5" refType="w" fact="0.6804"/>
              <dgm:constr type="t" for="ch" forName="Child5" refType="h" fact="0.8073"/>
              <dgm:constr type="w" for="ch" forName="Child5" refType="w" fact="0.3196"/>
              <dgm:constr type="h" for="ch" forName="Child5" refType="h" fact="0.1232"/>
            </dgm:constrLst>
          </dgm:if>
          <dgm:if name="Name9" axis="ch" ptType="node" func="cnt" op="equ" val="6">
            <dgm:alg type="composite">
              <dgm:param type="ar" val="0.493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l" for="ch" forName="Accent1" refType="w" fact="0.1481"/>
              <dgm:constr type="t" for="ch" forName="Accent1" refType="h" fact="0"/>
              <dgm:constr type="w" for="ch" forName="Accent1" refType="w" fact="0.5331"/>
              <dgm:constr type="h" for="ch" forName="Accent1" refType="h" fact="0.2629"/>
              <dgm:constr type="l" for="ch" forName="Accent2" refType="w" fact="0"/>
              <dgm:constr type="t" for="ch" forName="Accent2" refType="h" fact="0.1511"/>
              <dgm:constr type="w" for="ch" forName="Accent2" refType="w" fact="0.5331"/>
              <dgm:constr type="h" for="ch" forName="Accent2" refType="h" fact="0.2629"/>
              <dgm:constr type="l" for="ch" forName="Accent3" refType="w" fact="0.1481"/>
              <dgm:constr type="t" for="ch" forName="Accent3" refType="h" fact="0.3027"/>
              <dgm:constr type="w" for="ch" forName="Accent3" refType="w" fact="0.5331"/>
              <dgm:constr type="h" for="ch" forName="Accent3" refType="h" fact="0.2629"/>
              <dgm:constr type="l" for="ch" forName="Accent4" refType="w" fact="0"/>
              <dgm:constr type="t" for="ch" forName="Accent4" refType="h" fact="0.4541"/>
              <dgm:constr type="w" for="ch" forName="Accent4" refType="w" fact="0.5331"/>
              <dgm:constr type="h" for="ch" forName="Accent4" refType="h" fact="0.2629"/>
              <dgm:constr type="l" for="ch" forName="Parent1" refType="w" fact="0.2658"/>
              <dgm:constr type="t" for="ch" forName="Parent1" refType="h" fact="0.0952"/>
              <dgm:constr type="w" for="ch" forName="Parent1" refType="w" fact="0.2975"/>
              <dgm:constr type="h" for="ch" forName="Parent1" refType="h" fact="0.0733"/>
              <dgm:constr type="l" for="ch" forName="Parent2" refType="w" fact="0.1171"/>
              <dgm:constr type="t" for="ch" forName="Parent2" refType="h" fact="0.2466"/>
              <dgm:constr type="w" for="ch" forName="Parent2" refType="w" fact="0.2975"/>
              <dgm:constr type="h" for="ch" forName="Parent2" refType="h" fact="0.0733"/>
              <dgm:constr type="l" for="ch" forName="Parent3" refType="w" fact="0.2658"/>
              <dgm:constr type="t" for="ch" forName="Parent3" refType="h" fact="0.3979"/>
              <dgm:constr type="w" for="ch" forName="Parent3" refType="w" fact="0.2975"/>
              <dgm:constr type="h" for="ch" forName="Parent3" refType="h" fact="0.0733"/>
              <dgm:constr type="l" for="ch" forName="Parent4" refType="w" fact="0.1171"/>
              <dgm:constr type="t" for="ch" forName="Parent4" refType="h" fact="0.5493"/>
              <dgm:constr type="w" for="ch" forName="Parent4" refType="w" fact="0.2975"/>
              <dgm:constr type="h" for="ch" forName="Parent4" refType="h" fact="0.0733"/>
              <dgm:constr type="l" for="ch" forName="Child1" refType="w" fact="0.6804"/>
              <dgm:constr type="t" for="ch" forName="Child1" refType="h" fact="0.078"/>
              <dgm:constr type="w" for="ch" forName="Child1" refType="w" fact="0.3196"/>
              <dgm:constr type="h" for="ch" forName="Child1" refType="h" fact="0.1046"/>
              <dgm:constr type="l" for="ch" forName="Child2" refType="w" fact="0.5348"/>
              <dgm:constr type="t" for="ch" forName="Child2" refType="h" fact="0.231"/>
              <dgm:constr type="w" for="ch" forName="Child2" refType="w" fact="0.3196"/>
              <dgm:constr type="h" for="ch" forName="Child2" refType="h" fact="0.1046"/>
              <dgm:constr type="l" for="ch" forName="Child3" refType="w" fact="0.6804"/>
              <dgm:constr type="t" for="ch" forName="Child3" refType="h" fact="0.3808"/>
              <dgm:constr type="w" for="ch" forName="Child3" refType="w" fact="0.3196"/>
              <dgm:constr type="h" for="ch" forName="Child3" refType="h" fact="0.1046"/>
              <dgm:constr type="l" for="ch" forName="Child4" refType="w" fact="0.5348"/>
              <dgm:constr type="t" for="ch" forName="Child4" refType="h" fact="0.5322"/>
              <dgm:constr type="w" for="ch" forName="Child4" refType="w" fact="0.3196"/>
              <dgm:constr type="h" for="ch" forName="Child4" refType="h" fact="0.1046"/>
              <dgm:constr type="l" for="ch" forName="Accent5" refType="w" fact="0.1481"/>
              <dgm:constr type="t" for="ch" forName="Accent5" refType="h" fact="0.6053"/>
              <dgm:constr type="w" for="ch" forName="Accent5" refType="w" fact="0.5331"/>
              <dgm:constr type="h" for="ch" forName="Accent5" refType="h" fact="0.2629"/>
              <dgm:constr type="l" for="ch" forName="Accent6" refType="w" fact="0.038"/>
              <dgm:constr type="t" for="ch" forName="Accent6" refType="h" fact="0.774"/>
              <dgm:constr type="w" for="ch" forName="Accent6" refType="w" fact="0.458"/>
              <dgm:constr type="h" for="ch" forName="Accent6" refType="h" fact="0.226"/>
              <dgm:constr type="l" for="ch" forName="Parent5" refType="w" fact="0.2658"/>
              <dgm:constr type="t" for="ch" forName="Parent5" refType="h" fact="0.7005"/>
              <dgm:constr type="w" for="ch" forName="Parent5" refType="w" fact="0.2975"/>
              <dgm:constr type="h" for="ch" forName="Parent5" refType="h" fact="0.0733"/>
              <dgm:constr type="l" for="ch" forName="Parent6" refType="w" fact="0.1171"/>
              <dgm:constr type="t" for="ch" forName="Parent6" refType="h" fact="0.8519"/>
              <dgm:constr type="w" for="ch" forName="Parent6" refType="w" fact="0.2975"/>
              <dgm:constr type="h" for="ch" forName="Parent6" refType="h" fact="0.0733"/>
              <dgm:constr type="l" for="ch" forName="Child5" refType="w" fact="0.6804"/>
              <dgm:constr type="t" for="ch" forName="Child5" refType="h" fact="0.6833"/>
              <dgm:constr type="w" for="ch" forName="Child5" refType="w" fact="0.3196"/>
              <dgm:constr type="h" for="ch" forName="Child5" refType="h" fact="0.1046"/>
              <dgm:constr type="l" for="ch" forName="Child6" refType="w" fact="0.5348"/>
              <dgm:constr type="t" for="ch" forName="Child6" refType="h" fact="0.8347"/>
              <dgm:constr type="w" for="ch" forName="Child6" refType="w" fact="0.3196"/>
              <dgm:constr type="h" for="ch" forName="Child6" refType="h" fact="0.1046"/>
            </dgm:constrLst>
          </dgm:if>
          <dgm:else name="Name10">
            <dgm:alg type="composite">
              <dgm:param type="ar" val="0.4284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l" for="ch" forName="Accent1" refType="w" fact="0.1481"/>
              <dgm:constr type="t" for="ch" forName="Accent1" refType="h" fact="0"/>
              <dgm:constr type="w" for="ch" forName="Accent1" refType="w" fact="0.5331"/>
              <dgm:constr type="h" for="ch" forName="Accent1" refType="h" fact="0.2284"/>
              <dgm:constr type="l" for="ch" forName="Accent2" refType="w" fact="0"/>
              <dgm:constr type="t" for="ch" forName="Accent2" refType="h" fact="0.1312"/>
              <dgm:constr type="w" for="ch" forName="Accent2" refType="w" fact="0.5331"/>
              <dgm:constr type="h" for="ch" forName="Accent2" refType="h" fact="0.2284"/>
              <dgm:constr type="l" for="ch" forName="Accent3" refType="w" fact="0.1481"/>
              <dgm:constr type="t" for="ch" forName="Accent3" refType="h" fact="0.263"/>
              <dgm:constr type="w" for="ch" forName="Accent3" refType="w" fact="0.5331"/>
              <dgm:constr type="h" for="ch" forName="Accent3" refType="h" fact="0.2284"/>
              <dgm:constr type="l" for="ch" forName="Accent4" refType="w" fact="0"/>
              <dgm:constr type="t" for="ch" forName="Accent4" refType="h" fact="0.3945"/>
              <dgm:constr type="w" for="ch" forName="Accent4" refType="w" fact="0.5331"/>
              <dgm:constr type="h" for="ch" forName="Accent4" refType="h" fact="0.2284"/>
              <dgm:constr type="l" for="ch" forName="Parent1" refType="w" fact="0.2658"/>
              <dgm:constr type="t" for="ch" forName="Parent1" refType="h" fact="0.0827"/>
              <dgm:constr type="w" for="ch" forName="Parent1" refType="w" fact="0.2975"/>
              <dgm:constr type="h" for="ch" forName="Parent1" refType="h" fact="0.0637"/>
              <dgm:constr type="l" for="ch" forName="Parent2" refType="w" fact="0.1171"/>
              <dgm:constr type="t" for="ch" forName="Parent2" refType="h" fact="0.2142"/>
              <dgm:constr type="w" for="ch" forName="Parent2" refType="w" fact="0.2975"/>
              <dgm:constr type="h" for="ch" forName="Parent2" refType="h" fact="0.0637"/>
              <dgm:constr type="l" for="ch" forName="Parent3" refType="w" fact="0.2658"/>
              <dgm:constr type="t" for="ch" forName="Parent3" refType="h" fact="0.3457"/>
              <dgm:constr type="w" for="ch" forName="Parent3" refType="w" fact="0.2975"/>
              <dgm:constr type="h" for="ch" forName="Parent3" refType="h" fact="0.0637"/>
              <dgm:constr type="l" for="ch" forName="Parent4" refType="w" fact="0.1171"/>
              <dgm:constr type="t" for="ch" forName="Parent4" refType="h" fact="0.4772"/>
              <dgm:constr type="w" for="ch" forName="Parent4" refType="w" fact="0.2975"/>
              <dgm:constr type="h" for="ch" forName="Parent4" refType="h" fact="0.0637"/>
              <dgm:constr type="l" for="ch" forName="Child1" refType="w" fact="0.6804"/>
              <dgm:constr type="t" for="ch" forName="Child1" refType="h" fact="0.0678"/>
              <dgm:constr type="w" for="ch" forName="Child1" refType="w" fact="0.3196"/>
              <dgm:constr type="h" for="ch" forName="Child1" refType="h" fact="0.0908"/>
              <dgm:constr type="l" for="ch" forName="Child2" refType="w" fact="0.5348"/>
              <dgm:constr type="t" for="ch" forName="Child2" refType="h" fact="0.2006"/>
              <dgm:constr type="w" for="ch" forName="Child2" refType="w" fact="0.3196"/>
              <dgm:constr type="h" for="ch" forName="Child2" refType="h" fact="0.0908"/>
              <dgm:constr type="l" for="ch" forName="Child3" refType="w" fact="0.6804"/>
              <dgm:constr type="t" for="ch" forName="Child3" refType="h" fact="0.3308"/>
              <dgm:constr type="w" for="ch" forName="Child3" refType="w" fact="0.3196"/>
              <dgm:constr type="h" for="ch" forName="Child3" refType="h" fact="0.0908"/>
              <dgm:constr type="l" for="ch" forName="Child4" refType="w" fact="0.5348"/>
              <dgm:constr type="t" for="ch" forName="Child4" refType="h" fact="0.4623"/>
              <dgm:constr type="w" for="ch" forName="Child4" refType="w" fact="0.3196"/>
              <dgm:constr type="h" for="ch" forName="Child4" refType="h" fact="0.0908"/>
              <dgm:constr type="l" for="ch" forName="Accent5" refType="w" fact="0.1481"/>
              <dgm:constr type="t" for="ch" forName="Accent5" refType="h" fact="0.5258"/>
              <dgm:constr type="w" for="ch" forName="Accent5" refType="w" fact="0.5331"/>
              <dgm:constr type="h" for="ch" forName="Accent5" refType="h" fact="0.2284"/>
              <dgm:constr type="l" for="ch" forName="Accent6" refType="w" fact="0"/>
              <dgm:constr type="t" for="ch" forName="Accent6" refType="h" fact="0.6573"/>
              <dgm:constr type="w" for="ch" forName="Accent6" refType="w" fact="0.5331"/>
              <dgm:constr type="h" for="ch" forName="Accent6" refType="h" fact="0.2284"/>
              <dgm:constr type="l" for="ch" forName="Accent7" refType="w" fact="0.186"/>
              <dgm:constr type="t" for="ch" forName="Accent7" refType="h" fact="0.8037"/>
              <dgm:constr type="w" for="ch" forName="Accent7" refType="w" fact="0.458"/>
              <dgm:constr type="h" for="ch" forName="Accent7" refType="h" fact="0.1963"/>
              <dgm:constr type="l" for="ch" forName="Parent5" refType="w" fact="0.2658"/>
              <dgm:constr type="t" for="ch" forName="Parent5" refType="h" fact="0.6085"/>
              <dgm:constr type="w" for="ch" forName="Parent5" refType="w" fact="0.2975"/>
              <dgm:constr type="h" for="ch" forName="Parent5" refType="h" fact="0.0637"/>
              <dgm:constr type="l" for="ch" forName="Parent6" refType="w" fact="0.1171"/>
              <dgm:constr type="t" for="ch" forName="Parent6" refType="h" fact="0.74"/>
              <dgm:constr type="w" for="ch" forName="Parent6" refType="w" fact="0.2975"/>
              <dgm:constr type="h" for="ch" forName="Parent6" refType="h" fact="0.0637"/>
              <dgm:constr type="l" for="ch" forName="Parent7" refType="w" fact="0.2658"/>
              <dgm:constr type="t" for="ch" forName="Parent7" refType="h" fact="0.8715"/>
              <dgm:constr type="w" for="ch" forName="Parent7" refType="w" fact="0.2975"/>
              <dgm:constr type="h" for="ch" forName="Parent7" refType="h" fact="0.0637"/>
              <dgm:constr type="l" for="ch" forName="Child5" refType="w" fact="0.6804"/>
              <dgm:constr type="t" for="ch" forName="Child5" refType="h" fact="0.5936"/>
              <dgm:constr type="w" for="ch" forName="Child5" refType="w" fact="0.3196"/>
              <dgm:constr type="h" for="ch" forName="Child5" refType="h" fact="0.0908"/>
              <dgm:constr type="l" for="ch" forName="Child6" refType="w" fact="0.5348"/>
              <dgm:constr type="t" for="ch" forName="Child6" refType="h" fact="0.7251"/>
              <dgm:constr type="w" for="ch" forName="Child6" refType="w" fact="0.3196"/>
              <dgm:constr type="h" for="ch" forName="Child6" refType="h" fact="0.0908"/>
              <dgm:constr type="l" for="ch" forName="Child7" refType="w" fact="0.6804"/>
              <dgm:constr type="t" for="ch" forName="Child7" refType="h" fact="0.8579"/>
              <dgm:constr type="w" for="ch" forName="Child7" refType="w" fact="0.3196"/>
              <dgm:constr type="h" for="ch" forName="Child7" refType="h" fact="0.0908"/>
            </dgm:constrLst>
          </dgm:else>
        </dgm:choose>
      </dgm:if>
      <dgm:else name="Name11">
        <dgm:choose name="Name12">
          <dgm:if name="Name13" axis="ch" ptType="node" func="cnt" op="equ" val="1">
            <dgm:alg type="composite">
              <dgm:param type="ar" val="1.5999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l" for="ch" forName="Child1" refType="w" fact="0.625"/>
              <dgm:constr type="t" for="ch" forName="Child1" refType="h" fact="0.2981"/>
              <dgm:constr type="w" for="ch" forName="Child1" refType="w" fact="0.375"/>
              <dgm:constr type="h" for="ch" forName="Child1" refType="h" fact="0.4001"/>
              <dgm:constr type="l" for="ch" forName="Accent1" refType="w" fact="0"/>
              <dgm:constr type="t" for="ch" forName="Accent1" refType="h" fact="0"/>
              <dgm:constr type="w" for="ch" forName="Accent1" refType="w" fact="0.6249"/>
              <dgm:constr type="h" for="ch" forName="Accent1" refType="h"/>
              <dgm:constr type="l" for="ch" forName="Parent1" refType="w" fact="0.138"/>
              <dgm:constr type="t" for="ch" forName="Parent1" refType="h" fact="0.362"/>
              <dgm:constr type="w" for="ch" forName="Parent1" refType="w" fact="0.3487"/>
              <dgm:constr type="h" for="ch" forName="Parent1" refType="h" fact="0.2789"/>
            </dgm:constrLst>
          </dgm:if>
          <dgm:if name="Name14" axis="ch" ptType="node" func="cnt" op="equ" val="2">
            <dgm:alg type="composite">
              <dgm:param type="ar" val="1.2026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Parent2" refType="primFontSz" refFor="des" refForName="Parent1" op="equ"/>
              <dgm:constr type="primFontSz" for="des" forName="Child2" refType="primFontSz" refFor="des" refForName="Child1" op="equ"/>
              <dgm:constr type="l" for="ch" forName="Accent1" refType="w" fact="-0.0407"/>
              <dgm:constr type="t" for="ch" forName="Accent1" refType="h" fact="0"/>
              <dgm:constr type="w" for="ch" forName="Accent1" refType="w" fact="0.5542"/>
              <dgm:constr type="h" for="ch" forName="Accent1" refType="h" fact="0.6665"/>
              <dgm:constr type="l" for="ch" forName="Accent2" refType="w" fact="0.1533"/>
              <dgm:constr type="t" for="ch" forName="Accent2" refType="h" fact="0.4272"/>
              <dgm:constr type="w" for="ch" forName="Accent2" refType="w" fact="0.4761"/>
              <dgm:constr type="h" for="ch" forName="Accent2" refType="h" fact="0.5728"/>
              <dgm:constr type="l" for="ch" forName="Parent1" refType="w" fact="0.0822"/>
              <dgm:constr type="t" for="ch" forName="Parent1" refType="h" fact="0.2413"/>
              <dgm:constr type="w" for="ch" forName="Parent1" refType="w" fact="0.3092"/>
              <dgm:constr type="h" for="ch" forName="Parent1" refType="h" fact="0.1859"/>
              <dgm:constr type="l" for="ch" forName="Parent2" refType="w" fact="0.2368"/>
              <dgm:constr type="t" for="ch" forName="Parent2" refType="h" fact="0.625"/>
              <dgm:constr type="w" for="ch" forName="Parent2" refType="w" fact="0.3092"/>
              <dgm:constr type="h" for="ch" forName="Parent2" refType="h" fact="0.1859"/>
              <dgm:constr type="l" for="ch" forName="Child1" refType="w" fact="0.5164"/>
              <dgm:constr type="t" for="ch" forName="Child1" refType="h" fact="0.1978"/>
              <dgm:constr type="w" for="ch" forName="Child1" refType="w" fact="0.3322"/>
              <dgm:constr type="h" for="ch" forName="Child1" refType="h" fact="0.265"/>
              <dgm:constr type="l" for="ch" forName="Child2" refType="w" fact="0.6678"/>
              <dgm:constr type="t" for="ch" forName="Child2" refType="h" fact="0.5855"/>
              <dgm:constr type="w" for="ch" forName="Child2" refType="w" fact="0.3322"/>
              <dgm:constr type="h" for="ch" forName="Child2" refType="h" fact="0.265"/>
            </dgm:constrLst>
          </dgm:if>
          <dgm:if name="Name15" axis="ch" ptType="node" func="cnt" op="equ" val="3">
            <dgm:alg type="composite">
              <dgm:param type="ar" val="0.9039"/>
            </dgm:alg>
            <dgm:shape xmlns:r="http://schemas.openxmlformats.org/officeDocument/2006/relationships" r:blip="">
              <dgm:adjLst/>
            </dgm:shape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25"/>
              <dgm:constr type="h" for="ch" forName="Accent1" refType="h" fact="0.4814"/>
              <dgm:constr type="l" for="ch" forName="Accent2" refType="w" fact="0.1479"/>
              <dgm:constr type="t" for="ch" forName="Accent2" refType="h" fact="0.2766"/>
              <dgm:constr type="w" for="ch" forName="Accent2" refType="w" fact="0.5325"/>
              <dgm:constr type="h" for="ch" forName="Accent2" refType="h" fact="0.4814"/>
              <dgm:constr type="l" for="ch" forName="Accent3" refType="w" fact="0.0378"/>
              <dgm:constr type="t" for="ch" forName="Accent3" refType="h" fact="0.5863"/>
              <dgm:constr type="w" for="ch" forName="Accent3" refType="w" fact="0.4575"/>
              <dgm:constr type="h" for="ch" forName="Accent3" refType="h" fact="0.4137"/>
              <dgm:constr type="l" for="ch" forName="Parent1" refType="w" fact="0.1183"/>
              <dgm:constr type="t" for="ch" forName="Parent1" refType="h" fact="0.1738"/>
              <dgm:constr type="w" for="ch" forName="Parent1" refType="w" fact="0.2959"/>
              <dgm:constr type="h" for="ch" forName="Parent1" refType="h" fact="0.1337"/>
              <dgm:constr type="l" for="ch" forName="Parent2" refType="w" fact="0.2656"/>
              <dgm:constr type="t" for="ch" forName="Parent2" refType="h" fact="0.452"/>
              <dgm:constr type="w" for="ch" forName="Parent2" refType="w" fact="0.2959"/>
              <dgm:constr type="h" for="ch" forName="Parent2" refType="h" fact="0.1337"/>
              <dgm:constr type="l" for="ch" forName="Parent3" refType="w" fact="0.1183"/>
              <dgm:constr type="t" for="ch" forName="Parent3" refType="h" fact="0.7306"/>
              <dgm:constr type="w" for="ch" forName="Parent3" refType="w" fact="0.2959"/>
              <dgm:constr type="h" for="ch" forName="Parent3" refType="h" fact="0.1337"/>
              <dgm:constr type="l" for="ch" forName="Child1" refType="w" fact="0.5325"/>
              <dgm:constr type="t" for="ch" forName="Child1" refType="h" fact="0.1435"/>
              <dgm:constr type="w" for="ch" forName="Child1" refType="w" fact="0.3195"/>
              <dgm:constr type="h" for="ch" forName="Child1" refType="h" fact="0.1926"/>
              <dgm:constr type="l" for="ch" forName="Child2" refType="w" fact="0.6805"/>
              <dgm:constr type="t" for="ch" forName="Child2" refType="h" fact="0.4217"/>
              <dgm:constr type="w" for="ch" forName="Child2" refType="w" fact="0.3195"/>
              <dgm:constr type="h" for="ch" forName="Child2" refType="h" fact="0.1926"/>
              <dgm:constr type="l" for="ch" forName="Child3" refType="w" fact="0.5325"/>
              <dgm:constr type="t" for="ch" forName="Child3" refType="h" fact="0.6998"/>
              <dgm:constr type="w" for="ch" forName="Child3" refType="w" fact="0.3195"/>
              <dgm:constr type="h" for="ch" forName="Child3" refType="h" fact="0.1926"/>
            </dgm:constrLst>
          </dgm:if>
          <dgm:if name="Name16" axis="ch" ptType="node" func="cnt" op="equ" val="4">
            <dgm:alg type="composite">
              <dgm:param type="ar" val="0.7073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31"/>
              <dgm:constr type="h" for="ch" forName="Accent1" refType="h" fact="0.3771"/>
              <dgm:constr type="l" for="ch" forName="Accent2" refType="w" fact="0.1481"/>
              <dgm:constr type="t" for="ch" forName="Accent2" refType="h" fact="0.2167"/>
              <dgm:constr type="w" for="ch" forName="Accent2" refType="w" fact="0.5331"/>
              <dgm:constr type="h" for="ch" forName="Accent2" refType="h" fact="0.3771"/>
              <dgm:constr type="l" for="ch" forName="Accent3" refType="w" fact="0"/>
              <dgm:constr type="t" for="ch" forName="Accent3" refType="h" fact="0.4342"/>
              <dgm:constr type="w" for="ch" forName="Accent3" refType="w" fact="0.5331"/>
              <dgm:constr type="h" for="ch" forName="Accent3" refType="h" fact="0.3771"/>
              <dgm:constr type="l" for="ch" forName="Accent4" refType="w" fact="0.186"/>
              <dgm:constr type="t" for="ch" forName="Accent4" refType="h" fact="0.6759"/>
              <dgm:constr type="w" for="ch" forName="Accent4" refType="w" fact="0.458"/>
              <dgm:constr type="h" for="ch" forName="Accent4" refType="h" fact="0.3241"/>
              <dgm:constr type="l" for="ch" forName="Parent1" refType="w" fact="0.1171"/>
              <dgm:constr type="t" for="ch" forName="Parent1" refType="h" fact="0.1365"/>
              <dgm:constr type="w" for="ch" forName="Parent1" refType="w" fact="0.2975"/>
              <dgm:constr type="h" for="ch" forName="Parent1" refType="h" fact="0.1052"/>
              <dgm:constr type="l" for="ch" forName="Parent2" refType="w" fact="0.2658"/>
              <dgm:constr type="t" for="ch" forName="Parent2" refType="h" fact="0.3536"/>
              <dgm:constr type="w" for="ch" forName="Parent2" refType="w" fact="0.2975"/>
              <dgm:constr type="h" for="ch" forName="Parent2" refType="h" fact="0.1052"/>
              <dgm:constr type="l" for="ch" forName="Parent3" refType="w" fact="0.1171"/>
              <dgm:constr type="t" for="ch" forName="Parent3" refType="h" fact="0.5707"/>
              <dgm:constr type="w" for="ch" forName="Parent3" refType="w" fact="0.2975"/>
              <dgm:constr type="h" for="ch" forName="Parent3" refType="h" fact="0.1052"/>
              <dgm:constr type="l" for="ch" forName="Parent4" refType="w" fact="0.2658"/>
              <dgm:constr type="t" for="ch" forName="Parent4" refType="h" fact="0.7878"/>
              <dgm:constr type="w" for="ch" forName="Parent4" refType="w" fact="0.2975"/>
              <dgm:constr type="h" for="ch" forName="Parent4" refType="h" fact="0.1052"/>
              <dgm:constr type="l" for="ch" forName="Child1" refType="w" fact="0.5348"/>
              <dgm:constr type="t" for="ch" forName="Child1" refType="h" fact="0.1119"/>
              <dgm:constr type="w" for="ch" forName="Child1" refType="w" fact="0.3196"/>
              <dgm:constr type="h" for="ch" forName="Child1" refType="h" fact="0.15"/>
              <dgm:constr type="l" for="ch" forName="Child2" refType="w" fact="0.6804"/>
              <dgm:constr type="t" for="ch" forName="Child2" refType="h" fact="0.3312"/>
              <dgm:constr type="w" for="ch" forName="Child2" refType="w" fact="0.3196"/>
              <dgm:constr type="h" for="ch" forName="Child2" refType="h" fact="0.15"/>
              <dgm:constr type="l" for="ch" forName="Child3" refType="w" fact="0.5348"/>
              <dgm:constr type="t" for="ch" forName="Child3" refType="h" fact="0.5461"/>
              <dgm:constr type="w" for="ch" forName="Child3" refType="w" fact="0.3196"/>
              <dgm:constr type="h" for="ch" forName="Child3" refType="h" fact="0.15"/>
              <dgm:constr type="l" for="ch" forName="Child4" refType="w" fact="0.6804"/>
              <dgm:constr type="t" for="ch" forName="Child4" refType="h" fact="0.7632"/>
              <dgm:constr type="w" for="ch" forName="Child4" refType="w" fact="0.3196"/>
              <dgm:constr type="h" for="ch" forName="Child4" refType="h" fact="0.15"/>
            </dgm:constrLst>
          </dgm:if>
          <dgm:if name="Name17" axis="ch" ptType="node" func="cnt" op="equ" val="5">
            <dgm:alg type="composite">
              <dgm:param type="ar" val="0.581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31"/>
              <dgm:constr type="h" for="ch" forName="Accent1" refType="h" fact="0.3098"/>
              <dgm:constr type="l" for="ch" forName="Accent2" refType="w" fact="0.1481"/>
              <dgm:constr type="t" for="ch" forName="Accent2" refType="h" fact="0.178"/>
              <dgm:constr type="w" for="ch" forName="Accent2" refType="w" fact="0.5331"/>
              <dgm:constr type="h" for="ch" forName="Accent2" refType="h" fact="0.3098"/>
              <dgm:constr type="l" for="ch" forName="Accent3" refType="w" fact="0"/>
              <dgm:constr type="t" for="ch" forName="Accent3" refType="h" fact="0.3568"/>
              <dgm:constr type="w" for="ch" forName="Accent3" refType="w" fact="0.5331"/>
              <dgm:constr type="h" for="ch" forName="Accent3" refType="h" fact="0.3098"/>
              <dgm:constr type="l" for="ch" forName="Accent4" refType="w" fact="0.1481"/>
              <dgm:constr type="t" for="ch" forName="Accent4" refType="h" fact="0.5351"/>
              <dgm:constr type="w" for="ch" forName="Accent4" refType="w" fact="0.5331"/>
              <dgm:constr type="h" for="ch" forName="Accent4" refType="h" fact="0.3098"/>
              <dgm:constr type="l" for="ch" forName="Accent5" refType="w" fact="0.0378"/>
              <dgm:constr type="t" for="ch" forName="Accent5" refType="h" fact="0.7337"/>
              <dgm:constr type="w" for="ch" forName="Accent5" refType="w" fact="0.458"/>
              <dgm:constr type="h" for="ch" forName="Accent5" refType="h" fact="0.2663"/>
              <dgm:constr type="l" for="ch" forName="Parent1" refType="w" fact="0.1171"/>
              <dgm:constr type="t" for="ch" forName="Parent1" refType="h" fact="0.1122"/>
              <dgm:constr type="w" for="ch" forName="Parent1" refType="w" fact="0.2975"/>
              <dgm:constr type="h" for="ch" forName="Parent1" refType="h" fact="0.0864"/>
              <dgm:constr type="l" for="ch" forName="Parent2" refType="w" fact="0.2658"/>
              <dgm:constr type="t" for="ch" forName="Parent2" refType="h" fact="0.2906"/>
              <dgm:constr type="w" for="ch" forName="Parent2" refType="w" fact="0.2975"/>
              <dgm:constr type="h" for="ch" forName="Parent2" refType="h" fact="0.0864"/>
              <dgm:constr type="l" for="ch" forName="Parent3" refType="w" fact="0.1171"/>
              <dgm:constr type="t" for="ch" forName="Parent3" refType="h" fact="0.4689"/>
              <dgm:constr type="w" for="ch" forName="Parent3" refType="w" fact="0.2975"/>
              <dgm:constr type="h" for="ch" forName="Parent3" refType="h" fact="0.0864"/>
              <dgm:constr type="l" for="ch" forName="Parent4" refType="w" fact="0.2658"/>
              <dgm:constr type="t" for="ch" forName="Parent4" refType="h" fact="0.6473"/>
              <dgm:constr type="w" for="ch" forName="Parent4" refType="w" fact="0.2975"/>
              <dgm:constr type="h" for="ch" forName="Parent4" refType="h" fact="0.0864"/>
              <dgm:constr type="l" for="ch" forName="Parent5" refType="w" fact="0.1171"/>
              <dgm:constr type="t" for="ch" forName="Parent5" refType="h" fact="0.8257"/>
              <dgm:constr type="w" for="ch" forName="Parent5" refType="w" fact="0.2975"/>
              <dgm:constr type="h" for="ch" forName="Parent5" refType="h" fact="0.0864"/>
              <dgm:constr type="l" for="ch" forName="Child1" refType="w" fact="0.5348"/>
              <dgm:constr type="t" for="ch" forName="Child1" refType="h" fact="0.0919"/>
              <dgm:constr type="w" for="ch" forName="Child1" refType="w" fact="0.3196"/>
              <dgm:constr type="h" for="ch" forName="Child1" refType="h" fact="0.1232"/>
              <dgm:constr type="l" for="ch" forName="Child2" refType="w" fact="0.6804"/>
              <dgm:constr type="t" for="ch" forName="Child2" refType="h" fact="0.2722"/>
              <dgm:constr type="w" for="ch" forName="Child2" refType="w" fact="0.3196"/>
              <dgm:constr type="h" for="ch" forName="Child2" refType="h" fact="0.1232"/>
              <dgm:constr type="l" for="ch" forName="Child3" refType="w" fact="0.5348"/>
              <dgm:constr type="t" for="ch" forName="Child3" refType="h" fact="0.4487"/>
              <dgm:constr type="w" for="ch" forName="Child3" refType="w" fact="0.3196"/>
              <dgm:constr type="h" for="ch" forName="Child3" refType="h" fact="0.1232"/>
              <dgm:constr type="l" for="ch" forName="Child4" refType="w" fact="0.6804"/>
              <dgm:constr type="t" for="ch" forName="Child4" refType="h" fact="0.6271"/>
              <dgm:constr type="w" for="ch" forName="Child4" refType="w" fact="0.3196"/>
              <dgm:constr type="h" for="ch" forName="Child4" refType="h" fact="0.1232"/>
              <dgm:constr type="l" for="ch" forName="Child5" refType="w" fact="0.5348"/>
              <dgm:constr type="t" for="ch" forName="Child5" refType="h" fact="0.8073"/>
              <dgm:constr type="w" for="ch" forName="Child5" refType="w" fact="0.3196"/>
              <dgm:constr type="h" for="ch" forName="Child5" refType="h" fact="0.1232"/>
            </dgm:constrLst>
          </dgm:if>
          <dgm:if name="Name18" axis="ch" ptType="node" func="cnt" op="equ" val="6">
            <dgm:alg type="composite">
              <dgm:param type="ar" val="0.493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31"/>
              <dgm:constr type="h" for="ch" forName="Accent1" refType="h" fact="0.2629"/>
              <dgm:constr type="l" for="ch" forName="Accent2" refType="w" fact="0.1481"/>
              <dgm:constr type="t" for="ch" forName="Accent2" refType="h" fact="0.1511"/>
              <dgm:constr type="w" for="ch" forName="Accent2" refType="w" fact="0.5331"/>
              <dgm:constr type="h" for="ch" forName="Accent2" refType="h" fact="0.2629"/>
              <dgm:constr type="l" for="ch" forName="Accent3" refType="w" fact="0"/>
              <dgm:constr type="t" for="ch" forName="Accent3" refType="h" fact="0.3027"/>
              <dgm:constr type="w" for="ch" forName="Accent3" refType="w" fact="0.5331"/>
              <dgm:constr type="h" for="ch" forName="Accent3" refType="h" fact="0.2629"/>
              <dgm:constr type="l" for="ch" forName="Accent4" refType="w" fact="0.1481"/>
              <dgm:constr type="t" for="ch" forName="Accent4" refType="h" fact="0.4541"/>
              <dgm:constr type="w" for="ch" forName="Accent4" refType="w" fact="0.5331"/>
              <dgm:constr type="h" for="ch" forName="Accent4" refType="h" fact="0.2629"/>
              <dgm:constr type="l" for="ch" forName="Accent5" refType="w" fact="0"/>
              <dgm:constr type="t" for="ch" forName="Accent5" refType="h" fact="0.6053"/>
              <dgm:constr type="w" for="ch" forName="Accent5" refType="w" fact="0.5331"/>
              <dgm:constr type="h" for="ch" forName="Accent5" refType="h" fact="0.2629"/>
              <dgm:constr type="l" for="ch" forName="Accent6" refType="w" fact="0.186"/>
              <dgm:constr type="t" for="ch" forName="Accent6" refType="h" fact="0.774"/>
              <dgm:constr type="w" for="ch" forName="Accent6" refType="w" fact="0.458"/>
              <dgm:constr type="h" for="ch" forName="Accent6" refType="h" fact="0.226"/>
              <dgm:constr type="l" for="ch" forName="Parent1" refType="w" fact="0.1171"/>
              <dgm:constr type="t" for="ch" forName="Parent1" refType="h" fact="0.0952"/>
              <dgm:constr type="w" for="ch" forName="Parent1" refType="w" fact="0.2975"/>
              <dgm:constr type="h" for="ch" forName="Parent1" refType="h" fact="0.0733"/>
              <dgm:constr type="l" for="ch" forName="Parent2" refType="w" fact="0.2658"/>
              <dgm:constr type="t" for="ch" forName="Parent2" refType="h" fact="0.2466"/>
              <dgm:constr type="w" for="ch" forName="Parent2" refType="w" fact="0.2975"/>
              <dgm:constr type="h" for="ch" forName="Parent2" refType="h" fact="0.0733"/>
              <dgm:constr type="l" for="ch" forName="Parent3" refType="w" fact="0.1171"/>
              <dgm:constr type="t" for="ch" forName="Parent3" refType="h" fact="0.3979"/>
              <dgm:constr type="w" for="ch" forName="Parent3" refType="w" fact="0.2975"/>
              <dgm:constr type="h" for="ch" forName="Parent3" refType="h" fact="0.0733"/>
              <dgm:constr type="l" for="ch" forName="Parent4" refType="w" fact="0.2658"/>
              <dgm:constr type="t" for="ch" forName="Parent4" refType="h" fact="0.5493"/>
              <dgm:constr type="w" for="ch" forName="Parent4" refType="w" fact="0.2975"/>
              <dgm:constr type="h" for="ch" forName="Parent4" refType="h" fact="0.0733"/>
              <dgm:constr type="l" for="ch" forName="Parent5" refType="w" fact="0.1171"/>
              <dgm:constr type="t" for="ch" forName="Parent5" refType="h" fact="0.7005"/>
              <dgm:constr type="w" for="ch" forName="Parent5" refType="w" fact="0.2975"/>
              <dgm:constr type="h" for="ch" forName="Parent5" refType="h" fact="0.0733"/>
              <dgm:constr type="l" for="ch" forName="Parent6" refType="w" fact="0.2658"/>
              <dgm:constr type="t" for="ch" forName="Parent6" refType="h" fact="0.8519"/>
              <dgm:constr type="w" for="ch" forName="Parent6" refType="w" fact="0.2975"/>
              <dgm:constr type="h" for="ch" forName="Parent6" refType="h" fact="0.0733"/>
              <dgm:constr type="l" for="ch" forName="Child1" refType="w" fact="0.5348"/>
              <dgm:constr type="t" for="ch" forName="Child1" refType="h" fact="0.078"/>
              <dgm:constr type="w" for="ch" forName="Child1" refType="w" fact="0.3196"/>
              <dgm:constr type="h" for="ch" forName="Child1" refType="h" fact="0.1046"/>
              <dgm:constr type="l" for="ch" forName="Child2" refType="w" fact="0.6804"/>
              <dgm:constr type="t" for="ch" forName="Child2" refType="h" fact="0.231"/>
              <dgm:constr type="w" for="ch" forName="Child2" refType="w" fact="0.3196"/>
              <dgm:constr type="h" for="ch" forName="Child2" refType="h" fact="0.1046"/>
              <dgm:constr type="l" for="ch" forName="Child3" refType="w" fact="0.5348"/>
              <dgm:constr type="t" for="ch" forName="Child3" refType="h" fact="0.3808"/>
              <dgm:constr type="w" for="ch" forName="Child3" refType="w" fact="0.3196"/>
              <dgm:constr type="h" for="ch" forName="Child3" refType="h" fact="0.1046"/>
              <dgm:constr type="l" for="ch" forName="Child4" refType="w" fact="0.6804"/>
              <dgm:constr type="t" for="ch" forName="Child4" refType="h" fact="0.5322"/>
              <dgm:constr type="w" for="ch" forName="Child4" refType="w" fact="0.3196"/>
              <dgm:constr type="h" for="ch" forName="Child4" refType="h" fact="0.1046"/>
              <dgm:constr type="l" for="ch" forName="Child5" refType="w" fact="0.5348"/>
              <dgm:constr type="t" for="ch" forName="Child5" refType="h" fact="0.6833"/>
              <dgm:constr type="w" for="ch" forName="Child5" refType="w" fact="0.3196"/>
              <dgm:constr type="h" for="ch" forName="Child5" refType="h" fact="0.1046"/>
              <dgm:constr type="l" for="ch" forName="Child6" refType="w" fact="0.6804"/>
              <dgm:constr type="t" for="ch" forName="Child6" refType="h" fact="0.8347"/>
              <dgm:constr type="w" for="ch" forName="Child6" refType="w" fact="0.3196"/>
              <dgm:constr type="h" for="ch" forName="Child6" refType="h" fact="0.1046"/>
            </dgm:constrLst>
          </dgm:if>
          <dgm:else name="Name19">
            <dgm:alg type="composite">
              <dgm:param type="ar" val="0.4284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31"/>
              <dgm:constr type="h" for="ch" forName="Accent1" refType="h" fact="0.2284"/>
              <dgm:constr type="l" for="ch" forName="Accent2" refType="w" fact="0.1481"/>
              <dgm:constr type="t" for="ch" forName="Accent2" refType="h" fact="0.1312"/>
              <dgm:constr type="w" for="ch" forName="Accent2" refType="w" fact="0.5331"/>
              <dgm:constr type="h" for="ch" forName="Accent2" refType="h" fact="0.2284"/>
              <dgm:constr type="l" for="ch" forName="Accent3" refType="w" fact="0"/>
              <dgm:constr type="t" for="ch" forName="Accent3" refType="h" fact="0.263"/>
              <dgm:constr type="w" for="ch" forName="Accent3" refType="w" fact="0.5331"/>
              <dgm:constr type="h" for="ch" forName="Accent3" refType="h" fact="0.2284"/>
              <dgm:constr type="l" for="ch" forName="Accent4" refType="w" fact="0.1481"/>
              <dgm:constr type="t" for="ch" forName="Accent4" refType="h" fact="0.3945"/>
              <dgm:constr type="w" for="ch" forName="Accent4" refType="w" fact="0.5331"/>
              <dgm:constr type="h" for="ch" forName="Accent4" refType="h" fact="0.2284"/>
              <dgm:constr type="l" for="ch" forName="Accent5" refType="w" fact="0"/>
              <dgm:constr type="t" for="ch" forName="Accent5" refType="h" fact="0.5258"/>
              <dgm:constr type="w" for="ch" forName="Accent5" refType="w" fact="0.5331"/>
              <dgm:constr type="h" for="ch" forName="Accent5" refType="h" fact="0.2284"/>
              <dgm:constr type="l" for="ch" forName="Accent6" refType="w" fact="0.1481"/>
              <dgm:constr type="t" for="ch" forName="Accent6" refType="h" fact="0.6573"/>
              <dgm:constr type="w" for="ch" forName="Accent6" refType="w" fact="0.5331"/>
              <dgm:constr type="h" for="ch" forName="Accent6" refType="h" fact="0.2284"/>
              <dgm:constr type="l" for="ch" forName="Accent7" refType="w" fact="0.0378"/>
              <dgm:constr type="t" for="ch" forName="Accent7" refType="h" fact="0.8037"/>
              <dgm:constr type="w" for="ch" forName="Accent7" refType="w" fact="0.458"/>
              <dgm:constr type="h" for="ch" forName="Accent7" refType="h" fact="0.1963"/>
              <dgm:constr type="l" for="ch" forName="Parent1" refType="w" fact="0.1171"/>
              <dgm:constr type="t" for="ch" forName="Parent1" refType="h" fact="0.0827"/>
              <dgm:constr type="w" for="ch" forName="Parent1" refType="w" fact="0.2975"/>
              <dgm:constr type="h" for="ch" forName="Parent1" refType="h" fact="0.0637"/>
              <dgm:constr type="l" for="ch" forName="Parent2" refType="w" fact="0.2658"/>
              <dgm:constr type="t" for="ch" forName="Parent2" refType="h" fact="0.2142"/>
              <dgm:constr type="w" for="ch" forName="Parent2" refType="w" fact="0.2975"/>
              <dgm:constr type="h" for="ch" forName="Parent2" refType="h" fact="0.0637"/>
              <dgm:constr type="l" for="ch" forName="Parent3" refType="w" fact="0.1171"/>
              <dgm:constr type="t" for="ch" forName="Parent3" refType="h" fact="0.3457"/>
              <dgm:constr type="w" for="ch" forName="Parent3" refType="w" fact="0.2975"/>
              <dgm:constr type="h" for="ch" forName="Parent3" refType="h" fact="0.0637"/>
              <dgm:constr type="l" for="ch" forName="Parent4" refType="w" fact="0.2658"/>
              <dgm:constr type="t" for="ch" forName="Parent4" refType="h" fact="0.4772"/>
              <dgm:constr type="w" for="ch" forName="Parent4" refType="w" fact="0.2975"/>
              <dgm:constr type="h" for="ch" forName="Parent4" refType="h" fact="0.0637"/>
              <dgm:constr type="l" for="ch" forName="Parent5" refType="w" fact="0.1171"/>
              <dgm:constr type="t" for="ch" forName="Parent5" refType="h" fact="0.6085"/>
              <dgm:constr type="w" for="ch" forName="Parent5" refType="w" fact="0.2975"/>
              <dgm:constr type="h" for="ch" forName="Parent5" refType="h" fact="0.0637"/>
              <dgm:constr type="l" for="ch" forName="Parent6" refType="w" fact="0.2658"/>
              <dgm:constr type="t" for="ch" forName="Parent6" refType="h" fact="0.74"/>
              <dgm:constr type="w" for="ch" forName="Parent6" refType="w" fact="0.2975"/>
              <dgm:constr type="h" for="ch" forName="Parent6" refType="h" fact="0.0637"/>
              <dgm:constr type="l" for="ch" forName="Parent7" refType="w" fact="0.1171"/>
              <dgm:constr type="t" for="ch" forName="Parent7" refType="h" fact="0.8715"/>
              <dgm:constr type="w" for="ch" forName="Parent7" refType="w" fact="0.2975"/>
              <dgm:constr type="h" for="ch" forName="Parent7" refType="h" fact="0.0637"/>
              <dgm:constr type="l" for="ch" forName="Child1" refType="w" fact="0.5348"/>
              <dgm:constr type="t" for="ch" forName="Child1" refType="h" fact="0.0678"/>
              <dgm:constr type="w" for="ch" forName="Child1" refType="w" fact="0.3196"/>
              <dgm:constr type="h" for="ch" forName="Child1" refType="h" fact="0.0908"/>
              <dgm:constr type="l" for="ch" forName="Child2" refType="w" fact="0.6804"/>
              <dgm:constr type="t" for="ch" forName="Child2" refType="h" fact="0.2006"/>
              <dgm:constr type="w" for="ch" forName="Child2" refType="w" fact="0.3196"/>
              <dgm:constr type="h" for="ch" forName="Child2" refType="h" fact="0.0908"/>
              <dgm:constr type="l" for="ch" forName="Child3" refType="w" fact="0.5348"/>
              <dgm:constr type="t" for="ch" forName="Child3" refType="h" fact="0.3308"/>
              <dgm:constr type="w" for="ch" forName="Child3" refType="w" fact="0.3196"/>
              <dgm:constr type="h" for="ch" forName="Child3" refType="h" fact="0.0908"/>
              <dgm:constr type="l" for="ch" forName="Child4" refType="w" fact="0.6804"/>
              <dgm:constr type="t" for="ch" forName="Child4" refType="h" fact="0.4623"/>
              <dgm:constr type="w" for="ch" forName="Child4" refType="w" fact="0.3196"/>
              <dgm:constr type="h" for="ch" forName="Child4" refType="h" fact="0.0908"/>
              <dgm:constr type="l" for="ch" forName="Child5" refType="w" fact="0.5348"/>
              <dgm:constr type="t" for="ch" forName="Child5" refType="h" fact="0.5936"/>
              <dgm:constr type="w" for="ch" forName="Child5" refType="w" fact="0.3196"/>
              <dgm:constr type="h" for="ch" forName="Child5" refType="h" fact="0.0908"/>
              <dgm:constr type="l" for="ch" forName="Child6" refType="w" fact="0.6804"/>
              <dgm:constr type="t" for="ch" forName="Child6" refType="h" fact="0.7251"/>
              <dgm:constr type="w" for="ch" forName="Child6" refType="w" fact="0.3196"/>
              <dgm:constr type="h" for="ch" forName="Child6" refType="h" fact="0.0908"/>
              <dgm:constr type="l" for="ch" forName="Child7" refType="w" fact="0.5348"/>
              <dgm:constr type="t" for="ch" forName="Child7" refType="h" fact="0.8579"/>
              <dgm:constr type="w" for="ch" forName="Child7" refType="w" fact="0.3196"/>
              <dgm:constr type="h" for="ch" forName="Child7" refType="h" fact="0.0908"/>
            </dgm:constrLst>
          </dgm:else>
        </dgm:choose>
      </dgm:else>
    </dgm:choose>
    <dgm:forEach name="wrapper" axis="self" ptType="parTrans">
      <dgm:forEach name="accentRepeat" axis="self">
        <dgm:layoutNode name="Accent" styleLbl="node1">
          <dgm:alg type="sp"/>
          <dgm:choose name="Name20">
            <dgm:if name="Name21" func="var" arg="dir" op="equ" val="norm">
              <dgm:choose name="Name22">
                <dgm:if name="Name23" axis="precedSib" ptType="node" func="cnt" op="equ" val="0">
                  <dgm:choose name="Name24">
                    <dgm:if name="Name25" axis="followSib" ptType="node" func="cnt" op="equ" val="0">
                      <dgm:shape xmlns:r="http://schemas.openxmlformats.org/officeDocument/2006/relationships" type="circularArrow" r:blip="">
                        <dgm:adjLst>
                          <dgm:adj idx="1" val="0.1098"/>
                          <dgm:adj idx="2" val="19.0387"/>
                          <dgm:adj idx="3" val="150"/>
                          <dgm:adj idx="4" val="180"/>
                          <dgm:adj idx="5" val="0.125"/>
                        </dgm:adjLst>
                      </dgm:shape>
                    </dgm:if>
                    <dgm:else name="Name26">
                      <dgm:shape xmlns:r="http://schemas.openxmlformats.org/officeDocument/2006/relationships" type="circularArrow" r:blip="">
                        <dgm:adjLst>
                          <dgm:adj idx="1" val="0.1098"/>
                          <dgm:adj idx="2" val="19.0387"/>
                          <dgm:adj idx="3" val="75"/>
                          <dgm:adj idx="4" val="180"/>
                          <dgm:adj idx="5" val="0.125"/>
                        </dgm:adjLst>
                      </dgm:shape>
                    </dgm:else>
                  </dgm:choose>
                </dgm:if>
                <dgm:else name="Name27">
                  <dgm:choose name="Name28">
                    <dgm:if name="Name29" axis="followSib" ptType="node" func="cnt" op="equ" val="0">
                      <dgm:choose name="Name30">
                        <dgm:if name="Name31" axis="precedSib" ptType="node" func="cnt" op="equ" val="1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32" axis="precedSib" ptType="node" func="cnt" op="equ" val="2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33" axis="precedSib" ptType="node" func="cnt" op="equ" val="3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34" axis="precedSib" ptType="node" func="cnt" op="equ" val="4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35" axis="precedSib" ptType="node" func="cnt" op="equ" val="5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36" axis="precedSib" ptType="node" func="cnt" op="equ" val="6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else name="Name37"/>
                      </dgm:choose>
                    </dgm:if>
                    <dgm:else name="Name38">
                      <dgm:choose name="Name39">
                        <dgm:if name="Name40" axis="precedSib" ptType="node" func="cnt" op="equ" val="0">
                          <dgm:shape xmlns:r="http://schemas.openxmlformats.org/officeDocument/2006/relationships" type="blockArc" r:blip="">
                            <dgm:adjLst>
                              <dgm:adj idx="1" val="-133.1632"/>
                              <dgm:adj idx="2" val="65"/>
                              <dgm:adj idx="3" val="0.13"/>
                            </dgm:adjLst>
                          </dgm:shape>
                        </dgm:if>
                        <dgm:if name="Name41" axis="precedSib" ptType="node" func="cnt" op="equ" val="1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42" axis="precedSib" ptType="node" func="cnt" op="equ" val="2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43" axis="precedSib" ptType="node" func="cnt" op="equ" val="3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44" axis="precedSib" ptType="node" func="cnt" op="equ" val="4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45" axis="precedSib" ptType="node" func="cnt" op="equ" val="5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46" axis="precedSib" ptType="node" func="cnt" op="equ" val="6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else name="Name47"/>
                      </dgm:choose>
                    </dgm:else>
                  </dgm:choose>
                </dgm:else>
              </dgm:choose>
            </dgm:if>
            <dgm:else name="Name48">
              <dgm:choose name="Name49">
                <dgm:if name="Name50" axis="precedSib" ptType="node" func="cnt" op="equ" val="0">
                  <dgm:choose name="Name51">
                    <dgm:if name="Name52" axis="followSib" ptType="node" func="cnt" op="equ" val="0">
                      <dgm:shape xmlns:r="http://schemas.openxmlformats.org/officeDocument/2006/relationships" type="leftCircularArrow" r:blip="">
                        <dgm:adjLst>
                          <dgm:adj idx="1" val="0.1098"/>
                          <dgm:adj idx="2" val="19.0387"/>
                          <dgm:adj idx="3" val="30"/>
                          <dgm:adj idx="4" val="0"/>
                          <dgm:adj idx="5" val="0.125"/>
                        </dgm:adjLst>
                      </dgm:shape>
                    </dgm:if>
                    <dgm:else name="Name53">
                      <dgm:shape xmlns:r="http://schemas.openxmlformats.org/officeDocument/2006/relationships" type="leftCircularArrow" r:blip="">
                        <dgm:adjLst>
                          <dgm:adj idx="1" val="0.1098"/>
                          <dgm:adj idx="2" val="19.0387"/>
                          <dgm:adj idx="3" val="105"/>
                          <dgm:adj idx="4" val="0"/>
                          <dgm:adj idx="5" val="0.125"/>
                        </dgm:adjLst>
                      </dgm:shape>
                    </dgm:else>
                  </dgm:choose>
                </dgm:if>
                <dgm:else name="Name54">
                  <dgm:choose name="Name55">
                    <dgm:if name="Name56" axis="followSib" ptType="node" func="cnt" op="equ" val="0">
                      <dgm:choose name="Name57">
                        <dgm:if name="Name58" axis="precedSib" ptType="node" func="cnt" op="equ" val="1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59" axis="precedSib" ptType="node" func="cnt" op="equ" val="2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60" axis="precedSib" ptType="node" func="cnt" op="equ" val="3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61" axis="precedSib" ptType="node" func="cnt" op="equ" val="4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62" axis="precedSib" ptType="node" func="cnt" op="equ" val="5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63" axis="precedSib" ptType="node" func="cnt" op="equ" val="6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else name="Name64"/>
                      </dgm:choose>
                    </dgm:if>
                    <dgm:else name="Name65">
                      <dgm:choose name="Name66">
                        <dgm:if name="Name67" axis="precedSib" ptType="node" func="cnt" op="equ" val="0">
                          <dgm:shape xmlns:r="http://schemas.openxmlformats.org/officeDocument/2006/relationships" type="blockArc" r:blip="">
                            <dgm:adjLst>
                              <dgm:adj idx="1" val="-133.1632"/>
                              <dgm:adj idx="2" val="65"/>
                              <dgm:adj idx="3" val="0.13"/>
                            </dgm:adjLst>
                          </dgm:shape>
                        </dgm:if>
                        <dgm:if name="Name68" axis="precedSib" ptType="node" func="cnt" op="equ" val="1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69" axis="precedSib" ptType="node" func="cnt" op="equ" val="2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70" axis="precedSib" ptType="node" func="cnt" op="equ" val="3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71" axis="precedSib" ptType="node" func="cnt" op="equ" val="4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72" axis="precedSib" ptType="node" func="cnt" op="equ" val="5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73" axis="precedSib" ptType="node" func="cnt" op="equ" val="6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else name="Name74"/>
                      </dgm:choose>
                    </dgm:else>
                  </dgm:choose>
                </dgm:else>
              </dgm:choose>
            </dgm:else>
          </dgm:choose>
          <dgm:presOf/>
        </dgm:layoutNode>
      </dgm:forEach>
    </dgm:forEach>
    <dgm:forEach name="Name75" axis="ch" ptType="node" cnt="1">
      <dgm:layoutNode name="Accent1">
        <dgm:alg type="sp"/>
        <dgm:shape xmlns:r="http://schemas.openxmlformats.org/officeDocument/2006/relationships" r:blip="">
          <dgm:adjLst/>
        </dgm:shape>
        <dgm:presOf/>
        <dgm:constrLst/>
        <dgm:forEach name="Name76" ref="accentRepeat"/>
      </dgm:layoutNode>
      <dgm:choose name="Name77">
        <dgm:if name="Name78" axis="ch" ptType="node" func="cnt" op="gte" val="1">
          <dgm:layoutNode name="Child1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79"/>
      </dgm:choose>
      <dgm:layoutNode name="Parent1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80" axis="ch" ptType="node" st="2" cnt="1">
      <dgm:layoutNode name="Accent2">
        <dgm:alg type="sp"/>
        <dgm:shape xmlns:r="http://schemas.openxmlformats.org/officeDocument/2006/relationships" r:blip="">
          <dgm:adjLst/>
        </dgm:shape>
        <dgm:presOf/>
        <dgm:constrLst/>
        <dgm:forEach name="Name81" ref="accentRepeat"/>
      </dgm:layoutNode>
      <dgm:choose name="Name82">
        <dgm:if name="Name83" axis="ch" ptType="node" func="cnt" op="gte" val="1">
          <dgm:layoutNode name="Child2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84"/>
      </dgm:choose>
      <dgm:layoutNode name="Parent2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85" axis="ch" ptType="node" st="3" cnt="1">
      <dgm:layoutNode name="Accent3">
        <dgm:alg type="sp"/>
        <dgm:shape xmlns:r="http://schemas.openxmlformats.org/officeDocument/2006/relationships" r:blip="">
          <dgm:adjLst/>
        </dgm:shape>
        <dgm:presOf/>
        <dgm:constrLst/>
        <dgm:forEach name="Name86" ref="accentRepeat"/>
      </dgm:layoutNode>
      <dgm:choose name="Name87">
        <dgm:if name="Name88" axis="ch" ptType="node" func="cnt" op="gte" val="1">
          <dgm:layoutNode name="Child3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89"/>
      </dgm:choose>
      <dgm:layoutNode name="Parent3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90" axis="ch" ptType="node" st="4" cnt="1">
      <dgm:layoutNode name="Accent4">
        <dgm:alg type="sp"/>
        <dgm:shape xmlns:r="http://schemas.openxmlformats.org/officeDocument/2006/relationships" r:blip="">
          <dgm:adjLst/>
        </dgm:shape>
        <dgm:presOf/>
        <dgm:constrLst/>
        <dgm:forEach name="Name91" ref="accentRepeat"/>
      </dgm:layoutNode>
      <dgm:choose name="Name92">
        <dgm:if name="Name93" axis="ch" ptType="node" func="cnt" op="gte" val="1">
          <dgm:layoutNode name="Child4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94"/>
      </dgm:choose>
      <dgm:layoutNode name="Parent4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95" axis="ch" ptType="node" st="5" cnt="1">
      <dgm:layoutNode name="Accent5">
        <dgm:alg type="sp"/>
        <dgm:shape xmlns:r="http://schemas.openxmlformats.org/officeDocument/2006/relationships" r:blip="">
          <dgm:adjLst/>
        </dgm:shape>
        <dgm:presOf/>
        <dgm:constrLst/>
        <dgm:forEach name="Name96" ref="accentRepeat"/>
      </dgm:layoutNode>
      <dgm:choose name="Name97">
        <dgm:if name="Name98" axis="ch" ptType="node" func="cnt" op="gte" val="1">
          <dgm:layoutNode name="Child5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99"/>
      </dgm:choose>
      <dgm:layoutNode name="Parent5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100" axis="ch" ptType="node" st="6" cnt="1">
      <dgm:layoutNode name="Accent6">
        <dgm:alg type="sp"/>
        <dgm:shape xmlns:r="http://schemas.openxmlformats.org/officeDocument/2006/relationships" r:blip="">
          <dgm:adjLst/>
        </dgm:shape>
        <dgm:presOf/>
        <dgm:constrLst/>
        <dgm:forEach name="Name101" ref="accentRepeat"/>
      </dgm:layoutNode>
      <dgm:choose name="Name102">
        <dgm:if name="Name103" axis="ch" ptType="node" func="cnt" op="gte" val="1">
          <dgm:layoutNode name="Child6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104"/>
      </dgm:choose>
      <dgm:layoutNode name="Parent6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105" axis="ch" ptType="node" st="7" cnt="1">
      <dgm:layoutNode name="Accent7">
        <dgm:alg type="sp"/>
        <dgm:shape xmlns:r="http://schemas.openxmlformats.org/officeDocument/2006/relationships" r:blip="">
          <dgm:adjLst/>
        </dgm:shape>
        <dgm:presOf/>
        <dgm:constrLst/>
        <dgm:forEach name="Name106" ref="accentRepeat"/>
      </dgm:layoutNode>
      <dgm:choose name="Name107">
        <dgm:if name="Name108" axis="ch" ptType="node" func="cnt" op="gte" val="1">
          <dgm:layoutNode name="Child7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109"/>
      </dgm:choose>
      <dgm:layoutNode name="Parent7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hierarchy4">
  <dgm:title val=""/>
  <dgm:desc val=""/>
  <dgm:catLst>
    <dgm:cat type="hierarchy" pri="4000"/>
    <dgm:cat type="list" pri="24000"/>
    <dgm:cat type="relationship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/>
    </dgm:varLst>
    <dgm:choose name="Name1">
      <dgm:if name="Name2" func="var" arg="dir" op="equ" val="norm">
        <dgm:alg type="lin">
          <dgm:param type="linDir" val="fromL"/>
          <dgm:param type="nodeVertAlign" val="t"/>
        </dgm:alg>
      </dgm:if>
      <dgm:else name="Name3">
        <dgm:alg type="lin">
          <dgm:param type="linDir" val="fromR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vertOne" refType="w"/>
      <dgm:constr type="w" for="des" forName="horzOne" refType="w"/>
      <dgm:constr type="w" for="des" forName="txOne" refType="w"/>
      <dgm:constr type="w" for="des" forName="vertTwo" refType="w"/>
      <dgm:constr type="w" for="des" forName="horzTwo" refType="w"/>
      <dgm:constr type="w" for="des" forName="txTwo" refType="w"/>
      <dgm:constr type="w" for="des" forName="vertThree" refType="w"/>
      <dgm:constr type="w" for="des" forName="horzThree" refType="w"/>
      <dgm:constr type="w" for="des" forName="txThree" refType="w"/>
      <dgm:constr type="w" for="des" forName="vertFour" refType="w"/>
      <dgm:constr type="w" for="des" forName="horzFour" refType="w"/>
      <dgm:constr type="w" for="des" forName="txFour" refType="w"/>
      <dgm:constr type="h" for="des" ptType="node" op="equ"/>
      <dgm:constr type="h" for="des" forName="txOne" refType="h"/>
      <dgm:constr type="userH" for="des" ptType="node" refType="h" refFor="des" refForName="txOne"/>
      <dgm:constr type="primFontSz" for="des" forName="txOne" val="65"/>
      <dgm:constr type="primFontSz" for="des" forName="txTwo" val="65"/>
      <dgm:constr type="primFontSz" for="des" forName="txTwo" refType="primFontSz" refFor="des" refForName="txOne" op="lte"/>
      <dgm:constr type="primFontSz" for="des" forName="txThree" val="65"/>
      <dgm:constr type="primFontSz" for="des" forName="txThree" refType="primFontSz" refFor="des" refForName="txOne" op="lte"/>
      <dgm:constr type="primFontSz" for="des" forName="txThree" refType="primFontSz" refFor="des" refForName="txTwo" op="lte"/>
      <dgm:constr type="primFontSz" for="des" forName="txFour" val="65"/>
      <dgm:constr type="primFontSz" for="des" forName="txFour" refType="primFontSz" refFor="des" refForName="txOne" op="lte"/>
      <dgm:constr type="primFontSz" for="des" forName="txFour" refType="primFontSz" refFor="des" refForName="txTwo" op="lte"/>
      <dgm:constr type="primFontSz" for="des" forName="txFour" refType="primFontSz" refFor="des" refForName="txThree" op="lte"/>
      <dgm:constr type="w" for="des" forName="sibSpaceOne" refType="w" fact="0.168"/>
      <dgm:constr type="w" for="des" forName="sibSpaceTwo" refType="w" refFor="des" refForName="sibSpaceOne" op="equ" fact="0.5"/>
      <dgm:constr type="w" for="des" forName="sibSpaceThree" refType="w" refFor="des" refForName="sibSpaceTwo" op="equ" fact="0.5"/>
      <dgm:constr type="w" for="des" forName="sibSpaceFour" refType="w" refFor="des" refForName="sibSpaceThree" op="equ" fact="0.5"/>
      <dgm:constr type="h" for="des" forName="parTransOne" refType="w" fact="0.056"/>
      <dgm:constr type="h" for="des" forName="parTransTwo" refType="h" refFor="des" refForName="parTransOne" op="equ"/>
      <dgm:constr type="h" for="des" forName="parTransThree" refType="h" refFor="des" refForName="parTransTwo" op="equ"/>
      <dgm:constr type="h" for="des" forName="parTransFour" refType="h" refFor="des" refForName="parTransThree" op="equ"/>
    </dgm:constrLst>
    <dgm:ruleLst/>
    <dgm:forEach name="Name4" axis="ch" ptType="node">
      <dgm:layoutNode name="vertOne">
        <dgm:alg type="lin">
          <dgm:param type="linDir" val="fromT"/>
        </dgm:alg>
        <dgm:shape xmlns:r="http://schemas.openxmlformats.org/officeDocument/2006/relationships" r:blip="">
          <dgm:adjLst/>
        </dgm:shape>
        <dgm:presOf/>
        <dgm:constrLst>
          <dgm:constr type="w" for="ch" forName="txOne" refType="w" refFor="ch" refForName="horzOne" op="gte"/>
        </dgm:constrLst>
        <dgm:ruleLst/>
        <dgm:layoutNode name="txOne" styleLbl="node0">
          <dgm:varLst>
            <dgm:chPref val="3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5">
          <dgm:if name="Name6" axis="des" ptType="node" func="cnt" op="gt" val="0">
            <dgm:layoutNode name="parTrans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if>
          <dgm:else name="Name7"/>
        </dgm:choose>
        <dgm:layoutNode name="horzOne">
          <dgm:choose name="Name8">
            <dgm:if name="Name9" func="var" arg="dir" op="equ" val="norm">
              <dgm:alg type="lin">
                <dgm:param type="linDir" val="fromL"/>
                <dgm:param type="nodeVertAlign" val="t"/>
              </dgm:alg>
            </dgm:if>
            <dgm:else name="Name10">
              <dgm:alg type="lin">
                <dgm:param type="linDir" val="fromR"/>
                <dgm:param type="nodeVertAlign" val="t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>
            <dgm:rule type="w" val="INF" fact="NaN" max="NaN"/>
          </dgm:ruleLst>
          <dgm:forEach name="Name11" axis="ch" ptType="node">
            <dgm:layoutNode name="vertTwo">
              <dgm:alg type="lin">
                <dgm:param type="linDir" val="fromT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xTwo" refType="w" refFor="ch" refForName="horzTwo" op="gte"/>
              </dgm:constrLst>
              <dgm:ruleLst/>
              <dgm:layoutNode name="txTwo">
                <dgm:varLst>
                  <dgm:chPref val="3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self"/>
                <dgm:constrLst>
                  <dgm:constr type="userH"/>
                  <dgm:constr type="h" refType="userH"/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choose name="Name12">
                <dgm:if name="Name13" axis="des" ptType="node" func="cnt" op="gt" val="0">
                  <dgm:layoutNode name="parTrans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if>
                <dgm:else name="Name14"/>
              </dgm:choose>
              <dgm:layoutNode name="horzTwo">
                <dgm:choose name="Name15">
                  <dgm:if name="Name16" func="var" arg="dir" op="equ" val="norm">
                    <dgm:alg type="lin">
                      <dgm:param type="linDir" val="fromL"/>
                      <dgm:param type="nodeVertAlign" val="t"/>
                    </dgm:alg>
                  </dgm:if>
                  <dgm:else name="Name17">
                    <dgm:alg type="lin">
                      <dgm:param type="linDir" val="fromR"/>
                      <dgm:param type="nodeVertAlign" val="t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/>
                <dgm:ruleLst>
                  <dgm:rule type="w" val="INF" fact="NaN" max="NaN"/>
                </dgm:ruleLst>
                <dgm:forEach name="Name18" axis="ch" ptType="node">
                  <dgm:layoutNode name="vertThree">
                    <dgm:alg type="lin">
                      <dgm:param type="linDir" val="fromT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txThree" refType="w" refFor="ch" refForName="horzThree" op="gte"/>
                    </dgm:constrLst>
                    <dgm:ruleLst/>
                    <dgm:layoutNode name="txThree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userH"/>
                        <dgm:constr type="h" refType="userH"/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choose name="Name19">
                      <dgm:if name="Name20" axis="des" ptType="node" func="cnt" op="gt" val="0">
                        <dgm:layoutNode name="parTrans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if>
                      <dgm:else name="Name21"/>
                    </dgm:choose>
                    <dgm:layoutNode name="horzThree">
                      <dgm:choose name="Name22">
                        <dgm:if name="Name23" func="var" arg="dir" op="equ" val="norm">
                          <dgm:alg type="lin">
                            <dgm:param type="linDir" val="fromL"/>
                            <dgm:param type="nodeVertAlign" val="t"/>
                          </dgm:alg>
                        </dgm:if>
                        <dgm:else name="Name24">
                          <dgm:alg type="lin">
                            <dgm:param type="linDir" val="fromR"/>
                            <dgm:param type="nodeVertAlign" val="t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onstrLst/>
                      <dgm:ruleLst>
                        <dgm:rule type="w" val="INF" fact="NaN" max="NaN"/>
                      </dgm:ruleLst>
                      <dgm:forEach name="repeat" axis="ch" ptType="node">
                        <dgm:layoutNode name="vertFour">
                          <dgm:varLst>
                            <dgm:chPref val="3"/>
                          </dgm:varLst>
                          <dgm:alg type="lin">
                            <dgm:param type="linDir" val="fromT"/>
                          </dgm:alg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w" for="ch" forName="txFour" refType="w" refFor="ch" refForName="horzFour" op="gte"/>
                          </dgm:constrLst>
                          <dgm:ruleLst/>
                          <dgm:layoutNode name="txFour">
                            <dgm:varLst>
                              <dgm:chPref val="3"/>
                            </dgm:varLst>
                            <dgm:alg type="tx"/>
                            <dgm:shape xmlns:r="http://schemas.openxmlformats.org/officeDocument/2006/relationships" type="roundRect" r:blip="">
                              <dgm:adjLst>
                                <dgm:adj idx="1" val="0.1"/>
                              </dgm:adjLst>
                            </dgm:shape>
                            <dgm:presOf axis="self"/>
                            <dgm:constrLst>
                              <dgm:constr type="userH"/>
                              <dgm:constr type="h" refType="userH"/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choose name="Name25">
                            <dgm:if name="Name26" axis="des" ptType="node" func="cnt" op="gt" val="0">
                              <dgm:layoutNode name="parTrans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if>
                            <dgm:else name="Name27"/>
                          </dgm:choose>
                          <dgm:layoutNode name="horzFour">
                            <dgm:choose name="Name28">
                              <dgm:if name="Name29" func="var" arg="dir" op="equ" val="norm">
                                <dgm:alg type="lin">
                                  <dgm:param type="linDir" val="fromL"/>
                                  <dgm:param type="nodeVertAlign" val="t"/>
                                </dgm:alg>
                              </dgm:if>
                              <dgm:else name="Name30">
                                <dgm:alg type="lin">
                                  <dgm:param type="linDir" val="fromR"/>
                                  <dgm:param type="nodeVertAlign" val="t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>
                              <dgm:rule type="w" val="INF" fact="NaN" max="NaN"/>
                            </dgm:ruleLst>
                            <dgm:forEach name="Name31" ref="repeat"/>
                          </dgm:layoutNode>
                        </dgm:layoutNode>
                        <dgm:choose name="Name32">
                          <dgm:if name="Name33" axis="self" ptType="node" func="revPos" op="gte" val="2">
                            <dgm:forEach name="Name34" axis="followSib" ptType="sibTrans" cnt="1">
                              <dgm:layoutNode name="sibSpace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forEach>
                          </dgm:if>
                          <dgm:else name="Name35"/>
                        </dgm:choose>
                      </dgm:forEach>
                    </dgm:layoutNode>
                  </dgm:layoutNode>
                  <dgm:choose name="Name36">
                    <dgm:if name="Name37" axis="self" ptType="node" func="revPos" op="gte" val="2">
                      <dgm:forEach name="Name38" axis="followSib" ptType="sibTrans" cnt="1">
                        <dgm:layoutNode name="sibSpace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forEach>
                    </dgm:if>
                    <dgm:else name="Name39"/>
                  </dgm:choose>
                </dgm:forEach>
              </dgm:layoutNode>
            </dgm:layoutNode>
            <dgm:choose name="Name40">
              <dgm:if name="Name41" axis="self" ptType="node" func="revPos" op="gte" val="2">
                <dgm:forEach name="Name42" axis="followSib" ptType="sibTrans" cnt="1">
                  <dgm:layoutNode name="sibSpace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forEach>
              </dgm:if>
              <dgm:else name="Name43"/>
            </dgm:choose>
          </dgm:forEach>
        </dgm:layoutNode>
      </dgm:layoutNode>
      <dgm:choose name="Name44">
        <dgm:if name="Name45" axis="self" ptType="node" func="revPos" op="gte" val="2">
          <dgm:forEach name="Name46" axis="followSib" ptType="sibTrans" cnt="1">
            <dgm:layoutNode name="sibSpace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if>
        <dgm:else name="Name47"/>
      </dgm:choose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PE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D273826-5852-4616-B1FB-1F5125E2405A}" type="datetimeFigureOut">
              <a:rPr lang="es-PE" smtClean="0"/>
              <a:pPr/>
              <a:t>17/03/2026</a:t>
            </a:fld>
            <a:endParaRPr lang="es-PE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PE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E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PE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16973B-324F-4E09-BD51-9992C968756B}" type="slidenum">
              <a:rPr lang="es-PE" smtClean="0"/>
              <a:pPr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267337375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17D5BB0-F2D4-4B26-A659-80E714CE2AD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7573F686-7B45-4D19-AF30-BD1A48334D1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PE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FB129CB3-9DD4-4933-9C57-71FFE945D5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E6DF56-F678-4AE5-8736-78BE287927AA}" type="datetimeFigureOut">
              <a:rPr lang="es-PE" smtClean="0"/>
              <a:pPr/>
              <a:t>17/03/2026</a:t>
            </a:fld>
            <a:endParaRPr lang="es-PE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53C1F7A5-37CA-469C-ACF9-024BBE76CB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1924018D-AF88-4725-A27C-D749A08901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9DF9AA-C99C-41ED-9651-85A53F9C2CBA}" type="slidenum">
              <a:rPr lang="es-PE" smtClean="0"/>
              <a:pPr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41680345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EA8F584-8AFD-4067-AF72-57D7774252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8F5D0A0B-3A3D-432D-9F98-E6C0499B731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E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6DB93131-A628-4806-BF14-3DE88530E5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E6DF56-F678-4AE5-8736-78BE287927AA}" type="datetimeFigureOut">
              <a:rPr lang="es-PE" smtClean="0"/>
              <a:pPr/>
              <a:t>17/03/2026</a:t>
            </a:fld>
            <a:endParaRPr lang="es-PE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8E92A6B2-7C91-4BD5-9241-02264F386C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B0F01A39-04B7-4EF2-9935-2E730F9CAD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9DF9AA-C99C-41ED-9651-85A53F9C2CBA}" type="slidenum">
              <a:rPr lang="es-PE" smtClean="0"/>
              <a:pPr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8327387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FA86E9F-8588-4C9C-A2F3-0562C543FA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F0E5F975-06AE-4D39-B3C2-E37E65EB7DE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7ECB34FD-580B-43AA-87AE-3262544A7A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E6DF56-F678-4AE5-8736-78BE287927AA}" type="datetimeFigureOut">
              <a:rPr lang="es-PE" smtClean="0"/>
              <a:pPr/>
              <a:t>17/03/2026</a:t>
            </a:fld>
            <a:endParaRPr lang="es-PE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9E7FEC3C-45EF-4A87-B4A6-82C6A2ECDB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F475EDA9-728B-4CC9-A2C3-9DDEB54F9E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9DF9AA-C99C-41ED-9651-85A53F9C2CBA}" type="slidenum">
              <a:rPr lang="es-PE" smtClean="0"/>
              <a:pPr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11789243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ACADEC0-3593-40D9-B629-D3513A4FE4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487A01E6-F003-4AAA-A83F-60CBC59F983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E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0DDA4336-207A-4308-ABA7-7D38E8B4110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E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C40C2484-0ED5-418C-8303-A5AD95D537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E6DF56-F678-4AE5-8736-78BE287927AA}" type="datetimeFigureOut">
              <a:rPr lang="es-PE" smtClean="0"/>
              <a:pPr/>
              <a:t>17/03/2026</a:t>
            </a:fld>
            <a:endParaRPr lang="es-PE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3DF0341C-2E08-4BDD-AB09-113EEB7316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E8E0B4F6-4CC1-4514-A6FF-0F5264C2FE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9DF9AA-C99C-41ED-9651-85A53F9C2CBA}" type="slidenum">
              <a:rPr lang="es-PE" smtClean="0"/>
              <a:pPr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2492272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5A9D458-1BAB-410C-839A-71E6F1FAD6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D88A6F16-DEB2-4277-9822-C4BAE7FF629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3E5DB98B-EDE8-45EE-A75E-37368BCB6EA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E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94061A28-6E79-4B45-8905-70032445D5F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800905C9-51AD-4058-8091-28AE77F4A1F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E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D7BECF2E-70C1-4D0A-BDFE-F26B493689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E6DF56-F678-4AE5-8736-78BE287927AA}" type="datetimeFigureOut">
              <a:rPr lang="es-PE" smtClean="0"/>
              <a:pPr/>
              <a:t>17/03/2026</a:t>
            </a:fld>
            <a:endParaRPr lang="es-PE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22DD7C28-56B7-4670-A28E-FFFE77A176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384F5615-6B80-4D0A-BFBF-AE27539F32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9DF9AA-C99C-41ED-9651-85A53F9C2CBA}" type="slidenum">
              <a:rPr lang="es-PE" smtClean="0"/>
              <a:pPr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13812992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294D4D4-9E0F-43EF-BC7C-EF9A8A8F94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239C2477-D98D-483D-B733-4154609932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E6DF56-F678-4AE5-8736-78BE287927AA}" type="datetimeFigureOut">
              <a:rPr lang="es-PE" smtClean="0"/>
              <a:pPr/>
              <a:t>17/03/2026</a:t>
            </a:fld>
            <a:endParaRPr lang="es-PE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657187D4-E685-404B-A0D0-A491C86BDE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0F14B9E9-DDE4-4AC0-BF5B-8D10B3FB21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9DF9AA-C99C-41ED-9651-85A53F9C2CBA}" type="slidenum">
              <a:rPr lang="es-PE" smtClean="0"/>
              <a:pPr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13306379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7602CDA7-6B9E-4D77-B9CD-8B1A64A95C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E6DF56-F678-4AE5-8736-78BE287927AA}" type="datetimeFigureOut">
              <a:rPr lang="es-PE" smtClean="0"/>
              <a:pPr/>
              <a:t>17/03/2026</a:t>
            </a:fld>
            <a:endParaRPr lang="es-PE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DE6B7168-522D-4FF1-9B79-A43762E26C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1D746D29-F53E-4032-A540-F4DA1C7513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9DF9AA-C99C-41ED-9651-85A53F9C2CBA}" type="slidenum">
              <a:rPr lang="es-PE" smtClean="0"/>
              <a:pPr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2362526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5B3365A-453B-4A52-889A-B244DC7B55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89F7B3C1-7786-4DEB-B8C8-63F89150518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E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A47A9094-0404-44B7-B65A-057D7EC3C51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33DDB96D-C914-43F9-97A8-86DBC6040A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E6DF56-F678-4AE5-8736-78BE287927AA}" type="datetimeFigureOut">
              <a:rPr lang="es-PE" smtClean="0"/>
              <a:pPr/>
              <a:t>17/03/2026</a:t>
            </a:fld>
            <a:endParaRPr lang="es-PE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9D698A5B-3FB7-4FF9-8A81-71F2EAC484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C6474EB6-37E3-4092-A577-3C8338B225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9DF9AA-C99C-41ED-9651-85A53F9C2CBA}" type="slidenum">
              <a:rPr lang="es-PE" smtClean="0"/>
              <a:pPr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281839738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3326CB4-64C8-441B-902E-BB4C1281FD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66931A4B-AB29-4B08-A2FF-A08CEF8DDE0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PE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E9EA4C2A-33CE-47DA-A116-14FFBF7BF37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38246A90-4BC8-4022-A871-5FB7AE98A1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E6DF56-F678-4AE5-8736-78BE287927AA}" type="datetimeFigureOut">
              <a:rPr lang="es-PE" smtClean="0"/>
              <a:pPr/>
              <a:t>17/03/2026</a:t>
            </a:fld>
            <a:endParaRPr lang="es-PE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6A72D09C-9175-473D-9388-C6F04D4410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223F91DC-E78E-4235-AB60-708176BD44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9DF9AA-C99C-41ED-9651-85A53F9C2CBA}" type="slidenum">
              <a:rPr lang="es-PE" smtClean="0"/>
              <a:pPr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28258163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42FF965-425C-4D18-90CB-CEA1528C8C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5F40B897-2CEF-4A6C-8312-24CD01111AE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E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30FFDD4B-DEF9-48AA-B689-35794B911F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E6DF56-F678-4AE5-8736-78BE287927AA}" type="datetimeFigureOut">
              <a:rPr lang="es-PE" smtClean="0"/>
              <a:pPr/>
              <a:t>17/03/2026</a:t>
            </a:fld>
            <a:endParaRPr lang="es-PE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AA7F1870-F0F0-43BF-8162-D9C6E9DE7D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9CCE9654-104F-4B1A-BCD7-4B098CD55A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9DF9AA-C99C-41ED-9651-85A53F9C2CBA}" type="slidenum">
              <a:rPr lang="es-PE" smtClean="0"/>
              <a:pPr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33849861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5A676370-6BF4-435B-8D1B-5130456EC6D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6E14E804-E0C4-41CC-9134-D9263DFE10F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E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49B1AD68-24D2-4102-B8F7-5C7CA581B9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E6DF56-F678-4AE5-8736-78BE287927AA}" type="datetimeFigureOut">
              <a:rPr lang="es-PE" smtClean="0"/>
              <a:pPr/>
              <a:t>17/03/2026</a:t>
            </a:fld>
            <a:endParaRPr lang="es-PE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CA4656A3-B0F2-41B9-9F12-33F7ADB8A2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73E01330-DE69-4516-8A13-E4C4F1421F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9DF9AA-C99C-41ED-9651-85A53F9C2CBA}" type="slidenum">
              <a:rPr lang="es-PE" smtClean="0"/>
              <a:pPr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3890078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6AA83ED1-D842-4533-9849-174578FB16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61454E01-0C77-439B-BFD2-DEB7BFC370B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E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55C1BDEC-9A58-41FD-B650-0C302CEDF6C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5E6DF56-F678-4AE5-8736-78BE287927AA}" type="datetimeFigureOut">
              <a:rPr lang="es-PE" smtClean="0"/>
              <a:pPr/>
              <a:t>17/03/2026</a:t>
            </a:fld>
            <a:endParaRPr lang="es-PE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C695565E-59EB-4BF7-960E-0F50B3F7829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PE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E717E84D-23AF-4F0C-8DEB-1520B11A639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C9DF9AA-C99C-41ED-9651-85A53F9C2CBA}" type="slidenum">
              <a:rPr lang="es-PE" smtClean="0"/>
              <a:pPr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24378550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P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jpg"/></Relationships>
</file>

<file path=ppt/slides/_rels/slide9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png"/></Relationships>
</file>

<file path=ppt/slides/_rels/slide10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1.xml"/><Relationship Id="rId3" Type="http://schemas.microsoft.com/office/2007/relationships/hdphoto" Target="../media/hdphoto1.wdp"/><Relationship Id="rId7" Type="http://schemas.openxmlformats.org/officeDocument/2006/relationships/diagramQuickStyle" Target="../diagrams/quickStyle1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diagramLayout" Target="../diagrams/layout1.xml"/><Relationship Id="rId5" Type="http://schemas.openxmlformats.org/officeDocument/2006/relationships/diagramData" Target="../diagrams/data1.xml"/><Relationship Id="rId4" Type="http://schemas.openxmlformats.org/officeDocument/2006/relationships/image" Target="../media/image11.png"/><Relationship Id="rId9" Type="http://schemas.microsoft.com/office/2007/relationships/diagramDrawing" Target="../diagrams/drawing1.xml"/></Relationships>
</file>

<file path=ppt/slides/_rels/slide12.xml.rels><?xml version="1.0" encoding="UTF-8" standalone="yes"?>
<Relationships xmlns="http://schemas.openxmlformats.org/package/2006/relationships"><Relationship Id="rId8" Type="http://schemas.microsoft.com/office/2007/relationships/diagramDrawing" Target="../diagrams/drawing2.xml"/><Relationship Id="rId3" Type="http://schemas.microsoft.com/office/2007/relationships/hdphoto" Target="../media/hdphoto1.wdp"/><Relationship Id="rId7" Type="http://schemas.openxmlformats.org/officeDocument/2006/relationships/diagramColors" Target="../diagrams/colors2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diagramQuickStyle" Target="../diagrams/quickStyle2.xml"/><Relationship Id="rId5" Type="http://schemas.openxmlformats.org/officeDocument/2006/relationships/diagramLayout" Target="../diagrams/layout2.xml"/><Relationship Id="rId4" Type="http://schemas.openxmlformats.org/officeDocument/2006/relationships/diagramData" Target="../diagrams/data2.xml"/></Relationships>
</file>

<file path=ppt/slides/_rels/slide13.xml.rels><?xml version="1.0" encoding="UTF-8" standalone="yes"?>
<Relationships xmlns="http://schemas.openxmlformats.org/package/2006/relationships"><Relationship Id="rId8" Type="http://schemas.microsoft.com/office/2007/relationships/diagramDrawing" Target="../diagrams/drawing3.xml"/><Relationship Id="rId3" Type="http://schemas.microsoft.com/office/2007/relationships/hdphoto" Target="../media/hdphoto1.wdp"/><Relationship Id="rId7" Type="http://schemas.openxmlformats.org/officeDocument/2006/relationships/diagramColors" Target="../diagrams/colors3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diagramQuickStyle" Target="../diagrams/quickStyle3.xml"/><Relationship Id="rId5" Type="http://schemas.openxmlformats.org/officeDocument/2006/relationships/diagramLayout" Target="../diagrams/layout3.xml"/><Relationship Id="rId4" Type="http://schemas.openxmlformats.org/officeDocument/2006/relationships/diagramData" Target="../diagrams/data3.xml"/></Relationships>
</file>

<file path=ppt/slides/_rels/slide14.xml.rels><?xml version="1.0" encoding="UTF-8" standalone="yes"?>
<Relationships xmlns="http://schemas.openxmlformats.org/package/2006/relationships"><Relationship Id="rId8" Type="http://schemas.microsoft.com/office/2007/relationships/diagramDrawing" Target="../diagrams/drawing4.xml"/><Relationship Id="rId13" Type="http://schemas.microsoft.com/office/2007/relationships/diagramDrawing" Target="../diagrams/drawing5.xml"/><Relationship Id="rId18" Type="http://schemas.microsoft.com/office/2007/relationships/diagramDrawing" Target="../diagrams/drawing6.xml"/><Relationship Id="rId3" Type="http://schemas.microsoft.com/office/2007/relationships/hdphoto" Target="../media/hdphoto1.wdp"/><Relationship Id="rId7" Type="http://schemas.openxmlformats.org/officeDocument/2006/relationships/diagramColors" Target="../diagrams/colors4.xml"/><Relationship Id="rId12" Type="http://schemas.openxmlformats.org/officeDocument/2006/relationships/diagramColors" Target="../diagrams/colors5.xml"/><Relationship Id="rId17" Type="http://schemas.openxmlformats.org/officeDocument/2006/relationships/diagramColors" Target="../diagrams/colors6.xml"/><Relationship Id="rId2" Type="http://schemas.openxmlformats.org/officeDocument/2006/relationships/image" Target="../media/image2.png"/><Relationship Id="rId16" Type="http://schemas.openxmlformats.org/officeDocument/2006/relationships/diagramQuickStyle" Target="../diagrams/quickStyle6.xml"/><Relationship Id="rId1" Type="http://schemas.openxmlformats.org/officeDocument/2006/relationships/slideLayout" Target="../slideLayouts/slideLayout7.xml"/><Relationship Id="rId6" Type="http://schemas.openxmlformats.org/officeDocument/2006/relationships/diagramQuickStyle" Target="../diagrams/quickStyle4.xml"/><Relationship Id="rId11" Type="http://schemas.openxmlformats.org/officeDocument/2006/relationships/diagramQuickStyle" Target="../diagrams/quickStyle5.xml"/><Relationship Id="rId5" Type="http://schemas.openxmlformats.org/officeDocument/2006/relationships/diagramLayout" Target="../diagrams/layout4.xml"/><Relationship Id="rId15" Type="http://schemas.openxmlformats.org/officeDocument/2006/relationships/diagramLayout" Target="../diagrams/layout6.xml"/><Relationship Id="rId10" Type="http://schemas.openxmlformats.org/officeDocument/2006/relationships/diagramLayout" Target="../diagrams/layout5.xml"/><Relationship Id="rId4" Type="http://schemas.openxmlformats.org/officeDocument/2006/relationships/diagramData" Target="../diagrams/data4.xml"/><Relationship Id="rId9" Type="http://schemas.openxmlformats.org/officeDocument/2006/relationships/diagramData" Target="../diagrams/data5.xml"/><Relationship Id="rId14" Type="http://schemas.openxmlformats.org/officeDocument/2006/relationships/diagramData" Target="../diagrams/data6.xml"/></Relationships>
</file>

<file path=ppt/slides/_rels/slide1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7.xml"/><Relationship Id="rId3" Type="http://schemas.microsoft.com/office/2007/relationships/hdphoto" Target="../media/hdphoto1.wdp"/><Relationship Id="rId7" Type="http://schemas.openxmlformats.org/officeDocument/2006/relationships/diagramQuickStyle" Target="../diagrams/quickStyle7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diagramLayout" Target="../diagrams/layout7.xml"/><Relationship Id="rId5" Type="http://schemas.openxmlformats.org/officeDocument/2006/relationships/diagramData" Target="../diagrams/data7.xml"/><Relationship Id="rId4" Type="http://schemas.openxmlformats.org/officeDocument/2006/relationships/image" Target="../media/image4.png"/><Relationship Id="rId9" Type="http://schemas.microsoft.com/office/2007/relationships/diagramDrawing" Target="../diagrams/drawing7.xml"/></Relationships>
</file>

<file path=ppt/slides/_rels/slide18.xml.rels><?xml version="1.0" encoding="UTF-8" standalone="yes"?>
<Relationships xmlns="http://schemas.openxmlformats.org/package/2006/relationships"><Relationship Id="rId8" Type="http://schemas.microsoft.com/office/2007/relationships/diagramDrawing" Target="../diagrams/drawing8.xml"/><Relationship Id="rId3" Type="http://schemas.microsoft.com/office/2007/relationships/hdphoto" Target="../media/hdphoto1.wdp"/><Relationship Id="rId7" Type="http://schemas.openxmlformats.org/officeDocument/2006/relationships/diagramColors" Target="../diagrams/colors8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diagramQuickStyle" Target="../diagrams/quickStyle8.xml"/><Relationship Id="rId5" Type="http://schemas.openxmlformats.org/officeDocument/2006/relationships/diagramLayout" Target="../diagrams/layout8.xml"/><Relationship Id="rId4" Type="http://schemas.openxmlformats.org/officeDocument/2006/relationships/diagramData" Target="../diagrams/data8.xml"/></Relationships>
</file>

<file path=ppt/slides/_rels/slide19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png"/><Relationship Id="rId5" Type="http://schemas.microsoft.com/office/2007/relationships/hdphoto" Target="../media/hdphoto2.wdp"/><Relationship Id="rId4" Type="http://schemas.openxmlformats.org/officeDocument/2006/relationships/image" Target="../media/image15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microsoft.com/office/2007/relationships/hdphoto" Target="../media/hdphoto1.wdp"/><Relationship Id="rId7" Type="http://schemas.openxmlformats.org/officeDocument/2006/relationships/image" Target="../media/image19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microsoft.com/office/2007/relationships/hdphoto" Target="../media/hdphoto3.wdp"/><Relationship Id="rId5" Type="http://schemas.openxmlformats.org/officeDocument/2006/relationships/image" Target="../media/image18.png"/><Relationship Id="rId4" Type="http://schemas.openxmlformats.org/officeDocument/2006/relationships/image" Target="../media/image17.jpe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microsoft.com/office/2007/relationships/hdphoto" Target="../media/hdphoto1.wdp"/><Relationship Id="rId7" Type="http://schemas.openxmlformats.org/officeDocument/2006/relationships/image" Target="../media/image19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microsoft.com/office/2007/relationships/hdphoto" Target="../media/hdphoto3.wdp"/><Relationship Id="rId5" Type="http://schemas.openxmlformats.org/officeDocument/2006/relationships/image" Target="../media/image18.png"/><Relationship Id="rId4" Type="http://schemas.openxmlformats.org/officeDocument/2006/relationships/image" Target="../media/image17.jpeg"/></Relationships>
</file>

<file path=ppt/slides/_rels/slide2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0.png"/></Relationships>
</file>

<file path=ppt/slides/_rels/slide2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1.png"/></Relationships>
</file>

<file path=ppt/slides/_rels/slide2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1.png"/></Relationships>
</file>

<file path=ppt/slides/_rels/slide2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2.png"/></Relationships>
</file>

<file path=ppt/slides/_rels/slide27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28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8" Type="http://schemas.microsoft.com/office/2007/relationships/diagramDrawing" Target="../diagrams/drawing9.xml"/><Relationship Id="rId13" Type="http://schemas.microsoft.com/office/2007/relationships/diagramDrawing" Target="../diagrams/drawing10.xml"/><Relationship Id="rId3" Type="http://schemas.microsoft.com/office/2007/relationships/hdphoto" Target="../media/hdphoto1.wdp"/><Relationship Id="rId7" Type="http://schemas.openxmlformats.org/officeDocument/2006/relationships/diagramColors" Target="../diagrams/colors9.xml"/><Relationship Id="rId12" Type="http://schemas.openxmlformats.org/officeDocument/2006/relationships/diagramColors" Target="../diagrams/colors10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diagramQuickStyle" Target="../diagrams/quickStyle9.xml"/><Relationship Id="rId11" Type="http://schemas.openxmlformats.org/officeDocument/2006/relationships/diagramQuickStyle" Target="../diagrams/quickStyle10.xml"/><Relationship Id="rId5" Type="http://schemas.openxmlformats.org/officeDocument/2006/relationships/diagramLayout" Target="../diagrams/layout9.xml"/><Relationship Id="rId10" Type="http://schemas.openxmlformats.org/officeDocument/2006/relationships/diagramLayout" Target="../diagrams/layout10.xml"/><Relationship Id="rId4" Type="http://schemas.openxmlformats.org/officeDocument/2006/relationships/diagramData" Target="../diagrams/data9.xml"/><Relationship Id="rId9" Type="http://schemas.openxmlformats.org/officeDocument/2006/relationships/diagramData" Target="../diagrams/data10.xml"/></Relationships>
</file>

<file path=ppt/slides/_rels/slide3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4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83DBF13-CB67-5F48-9938-4D3B88BBDAD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353231"/>
            <a:ext cx="9144000" cy="2723296"/>
          </a:xfrm>
        </p:spPr>
        <p:txBody>
          <a:bodyPr>
            <a:noAutofit/>
          </a:bodyPr>
          <a:lstStyle/>
          <a:p>
            <a:pPr marL="266700" algn="ctr"/>
            <a:r>
              <a:rPr lang="es-ES" sz="3000" b="1" dirty="0">
                <a:solidFill>
                  <a:schemeClr val="bg1"/>
                </a:solidFill>
                <a:latin typeface="+mn-lt"/>
                <a:cs typeface="Poppins" panose="00000500000000000000" pitchFamily="2" charset="0"/>
              </a:rPr>
              <a:t>Disposiciones para la prevención, atención, seguimiento y sanción del hostigamiento sexual en Centros de Educación Técnico – Productiva e Institutos y Escuelas de Educación Superior Tecnológica, Pedagógica y Artística Públicos y Privados</a:t>
            </a:r>
            <a:br>
              <a:rPr lang="es-ES" sz="3000" b="1" dirty="0">
                <a:solidFill>
                  <a:schemeClr val="bg1"/>
                </a:solidFill>
                <a:latin typeface="+mn-lt"/>
                <a:cs typeface="Poppins" panose="00000500000000000000" pitchFamily="2" charset="0"/>
              </a:rPr>
            </a:br>
            <a:r>
              <a:rPr lang="es-ES" sz="1800" b="1" dirty="0">
                <a:solidFill>
                  <a:schemeClr val="bg1"/>
                </a:solidFill>
                <a:latin typeface="+mn-lt"/>
                <a:cs typeface="Poppins" panose="00000500000000000000" pitchFamily="2" charset="0"/>
              </a:rPr>
              <a:t>(RM 067-2024-MINEDU)</a:t>
            </a:r>
            <a:endParaRPr lang="es-PE" sz="1800" b="1" dirty="0">
              <a:solidFill>
                <a:schemeClr val="bg1"/>
              </a:solidFill>
              <a:latin typeface="+mn-lt"/>
              <a:cs typeface="Poppins" panose="00000500000000000000" pitchFamily="2" charset="0"/>
            </a:endParaRP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AB47919E-280B-DD44-8670-A304DD5FAAA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534520"/>
            <a:ext cx="9144000" cy="888640"/>
          </a:xfrm>
        </p:spPr>
        <p:txBody>
          <a:bodyPr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s-MX" sz="1800" b="1" dirty="0">
                <a:solidFill>
                  <a:schemeClr val="bg1"/>
                </a:solidFill>
                <a:latin typeface="Calibri"/>
                <a:ea typeface="Calibri"/>
                <a:cs typeface="Calibri"/>
                <a:sym typeface="Calibri"/>
              </a:rPr>
              <a:t>Dirección de Formación Inicial Docente</a:t>
            </a:r>
            <a:endParaRPr lang="es-MX" sz="1800" b="1" i="0" u="none" strike="noStrike" cap="none" dirty="0">
              <a:solidFill>
                <a:schemeClr val="bg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s-MX" sz="1800" b="1" i="0" u="none" strike="noStrike" cap="none" dirty="0">
                <a:solidFill>
                  <a:schemeClr val="bg1"/>
                </a:solidFill>
                <a:latin typeface="Calibri"/>
                <a:ea typeface="Calibri"/>
                <a:cs typeface="Calibri"/>
                <a:sym typeface="Calibri"/>
              </a:rPr>
              <a:t>DIFOID</a:t>
            </a:r>
          </a:p>
          <a:p>
            <a:endParaRPr lang="es-PE" sz="1800" dirty="0">
              <a:solidFill>
                <a:schemeClr val="bg1"/>
              </a:solidFill>
            </a:endParaRPr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19EABDB8-3E8C-44D7-8D33-D717F0A7C107}"/>
              </a:ext>
            </a:extLst>
          </p:cNvPr>
          <p:cNvSpPr/>
          <p:nvPr/>
        </p:nvSpPr>
        <p:spPr>
          <a:xfrm>
            <a:off x="5237583" y="5557987"/>
            <a:ext cx="1716832" cy="646331"/>
          </a:xfrm>
          <a:prstGeom prst="rect">
            <a:avLst/>
          </a:prstGeom>
          <a:solidFill>
            <a:srgbClr val="B4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28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2026</a:t>
            </a:r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FF2D446F-2E5D-0FDA-357A-73511C94B9E4}"/>
              </a:ext>
            </a:extLst>
          </p:cNvPr>
          <p:cNvSpPr/>
          <p:nvPr/>
        </p:nvSpPr>
        <p:spPr>
          <a:xfrm>
            <a:off x="0" y="-5679"/>
            <a:ext cx="12192000" cy="101966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C0B99553-2C5C-4A67-AF02-0AE7777E746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55955"/>
          <a:stretch/>
        </p:blipFill>
        <p:spPr>
          <a:xfrm>
            <a:off x="432799" y="280415"/>
            <a:ext cx="2479891" cy="530287"/>
          </a:xfrm>
          <a:prstGeom prst="rect">
            <a:avLst/>
          </a:prstGeom>
        </p:spPr>
      </p:pic>
      <p:cxnSp>
        <p:nvCxnSpPr>
          <p:cNvPr id="11" name="Google Shape;90;p1">
            <a:extLst>
              <a:ext uri="{FF2B5EF4-FFF2-40B4-BE49-F238E27FC236}">
                <a16:creationId xmlns:a16="http://schemas.microsoft.com/office/drawing/2014/main" id="{D2121E94-81EC-586B-1255-3A855ABE2443}"/>
              </a:ext>
            </a:extLst>
          </p:cNvPr>
          <p:cNvCxnSpPr>
            <a:cxnSpLocks/>
          </p:cNvCxnSpPr>
          <p:nvPr/>
        </p:nvCxnSpPr>
        <p:spPr>
          <a:xfrm>
            <a:off x="3324263" y="4415770"/>
            <a:ext cx="5543473" cy="0"/>
          </a:xfrm>
          <a:prstGeom prst="straightConnector1">
            <a:avLst/>
          </a:prstGeom>
          <a:noFill/>
          <a:ln w="1270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</p:cxnSp>
    </p:spTree>
    <p:extLst>
      <p:ext uri="{BB962C8B-B14F-4D97-AF65-F5344CB8AC3E}">
        <p14:creationId xmlns:p14="http://schemas.microsoft.com/office/powerpoint/2010/main" val="194215802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8E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Rectángulo 60">
            <a:extLst>
              <a:ext uri="{FF2B5EF4-FFF2-40B4-BE49-F238E27FC236}">
                <a16:creationId xmlns:a16="http://schemas.microsoft.com/office/drawing/2014/main" id="{2DBA6B45-CA7A-C88C-78B4-718304814989}"/>
              </a:ext>
            </a:extLst>
          </p:cNvPr>
          <p:cNvSpPr/>
          <p:nvPr/>
        </p:nvSpPr>
        <p:spPr>
          <a:xfrm>
            <a:off x="0" y="-5679"/>
            <a:ext cx="12192000" cy="101966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pic>
        <p:nvPicPr>
          <p:cNvPr id="62" name="Imagen 61">
            <a:extLst>
              <a:ext uri="{FF2B5EF4-FFF2-40B4-BE49-F238E27FC236}">
                <a16:creationId xmlns:a16="http://schemas.microsoft.com/office/drawing/2014/main" id="{C20F470D-9771-5D0C-0867-E7084D86C7A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  <a14:imgEffect>
                      <a14:brightnessContrast bright="20000" contrast="-40000"/>
                    </a14:imgEffect>
                  </a14:imgLayer>
                </a14:imgProps>
              </a:ext>
            </a:extLst>
          </a:blip>
          <a:srcRect r="55955"/>
          <a:stretch/>
        </p:blipFill>
        <p:spPr>
          <a:xfrm>
            <a:off x="432799" y="280415"/>
            <a:ext cx="2479891" cy="530287"/>
          </a:xfrm>
          <a:prstGeom prst="rect">
            <a:avLst/>
          </a:prstGeom>
        </p:spPr>
      </p:pic>
      <p:pic>
        <p:nvPicPr>
          <p:cNvPr id="2" name="Imagen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91078" y="1859260"/>
            <a:ext cx="3664014" cy="4072481"/>
          </a:xfrm>
          <a:prstGeom prst="rect">
            <a:avLst/>
          </a:prstGeom>
        </p:spPr>
      </p:pic>
      <p:sp>
        <p:nvSpPr>
          <p:cNvPr id="39" name="Google Shape;171;g24d791a18c9_0_132">
            <a:extLst>
              <a:ext uri="{FF2B5EF4-FFF2-40B4-BE49-F238E27FC236}">
                <a16:creationId xmlns:a16="http://schemas.microsoft.com/office/drawing/2014/main" id="{49729022-5BDF-62DF-2578-DF090174188B}"/>
              </a:ext>
            </a:extLst>
          </p:cNvPr>
          <p:cNvSpPr/>
          <p:nvPr/>
        </p:nvSpPr>
        <p:spPr>
          <a:xfrm>
            <a:off x="1182260" y="1610693"/>
            <a:ext cx="4847300" cy="2440448"/>
          </a:xfrm>
          <a:custGeom>
            <a:avLst/>
            <a:gdLst/>
            <a:ahLst/>
            <a:cxnLst/>
            <a:rect l="l" t="t" r="r" b="b"/>
            <a:pathLst>
              <a:path w="50710" h="24147" extrusionOk="0">
                <a:moveTo>
                  <a:pt x="3549" y="0"/>
                </a:moveTo>
                <a:cubicBezTo>
                  <a:pt x="1584" y="0"/>
                  <a:pt x="1" y="1596"/>
                  <a:pt x="1" y="3548"/>
                </a:cubicBezTo>
                <a:lnTo>
                  <a:pt x="1" y="20598"/>
                </a:lnTo>
                <a:cubicBezTo>
                  <a:pt x="1" y="22563"/>
                  <a:pt x="1584" y="24146"/>
                  <a:pt x="3549" y="24146"/>
                </a:cubicBezTo>
                <a:lnTo>
                  <a:pt x="33124" y="24146"/>
                </a:lnTo>
                <a:cubicBezTo>
                  <a:pt x="35088" y="24146"/>
                  <a:pt x="36684" y="22563"/>
                  <a:pt x="36684" y="20598"/>
                </a:cubicBezTo>
                <a:lnTo>
                  <a:pt x="36684" y="18669"/>
                </a:lnTo>
                <a:cubicBezTo>
                  <a:pt x="36684" y="17538"/>
                  <a:pt x="37600" y="16621"/>
                  <a:pt x="38720" y="16621"/>
                </a:cubicBezTo>
                <a:lnTo>
                  <a:pt x="42030" y="16621"/>
                </a:lnTo>
                <a:cubicBezTo>
                  <a:pt x="42780" y="16621"/>
                  <a:pt x="43435" y="17026"/>
                  <a:pt x="43792" y="17633"/>
                </a:cubicBezTo>
                <a:cubicBezTo>
                  <a:pt x="44447" y="18705"/>
                  <a:pt x="45625" y="19419"/>
                  <a:pt x="46983" y="19419"/>
                </a:cubicBezTo>
                <a:cubicBezTo>
                  <a:pt x="49042" y="19419"/>
                  <a:pt x="50709" y="17753"/>
                  <a:pt x="50709" y="15693"/>
                </a:cubicBezTo>
                <a:cubicBezTo>
                  <a:pt x="50709" y="13633"/>
                  <a:pt x="49042" y="11954"/>
                  <a:pt x="46983" y="11954"/>
                </a:cubicBezTo>
                <a:cubicBezTo>
                  <a:pt x="45625" y="11954"/>
                  <a:pt x="44447" y="12680"/>
                  <a:pt x="43792" y="13752"/>
                </a:cubicBezTo>
                <a:cubicBezTo>
                  <a:pt x="43435" y="14359"/>
                  <a:pt x="42780" y="14764"/>
                  <a:pt x="42030" y="14764"/>
                </a:cubicBezTo>
                <a:lnTo>
                  <a:pt x="38720" y="14764"/>
                </a:lnTo>
                <a:cubicBezTo>
                  <a:pt x="37600" y="14764"/>
                  <a:pt x="36684" y="13847"/>
                  <a:pt x="36684" y="12716"/>
                </a:cubicBezTo>
                <a:lnTo>
                  <a:pt x="36684" y="3548"/>
                </a:lnTo>
                <a:cubicBezTo>
                  <a:pt x="36684" y="1596"/>
                  <a:pt x="35088" y="0"/>
                  <a:pt x="33124" y="0"/>
                </a:cubicBezTo>
                <a:close/>
              </a:path>
            </a:pathLst>
          </a:custGeom>
          <a:solidFill>
            <a:srgbClr val="FDFDF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s-ES" sz="1400" b="0" i="0" u="none" strike="noStrike" cap="none" dirty="0">
                <a:solidFill>
                  <a:srgbClr val="000000"/>
                </a:solidFill>
                <a:latin typeface="Poppins" panose="020B0604020202020204" charset="0"/>
                <a:ea typeface="Fira Sans Extra Condensed"/>
                <a:cs typeface="Poppins" panose="020B0604020202020204" charset="0"/>
                <a:sym typeface="Fira Sans Extra Condensed"/>
              </a:rPr>
              <a:t> </a:t>
            </a:r>
            <a:endParaRPr sz="1400" b="0" i="0" u="none" strike="noStrike" cap="none" dirty="0">
              <a:solidFill>
                <a:srgbClr val="000000"/>
              </a:solidFill>
              <a:latin typeface="Poppins" panose="020B0604020202020204" charset="0"/>
              <a:ea typeface="Fira Sans Extra Condensed"/>
              <a:cs typeface="Poppins" panose="020B0604020202020204" charset="0"/>
              <a:sym typeface="Fira Sans Extra Condensed"/>
            </a:endParaRPr>
          </a:p>
        </p:txBody>
      </p:sp>
      <p:grpSp>
        <p:nvGrpSpPr>
          <p:cNvPr id="40" name="Grupo 39">
            <a:extLst>
              <a:ext uri="{FF2B5EF4-FFF2-40B4-BE49-F238E27FC236}">
                <a16:creationId xmlns:a16="http://schemas.microsoft.com/office/drawing/2014/main" id="{AE4A8051-9B2C-6A63-4B7E-83A92D40E25A}"/>
              </a:ext>
            </a:extLst>
          </p:cNvPr>
          <p:cNvGrpSpPr/>
          <p:nvPr/>
        </p:nvGrpSpPr>
        <p:grpSpPr>
          <a:xfrm>
            <a:off x="721329" y="1253659"/>
            <a:ext cx="4173505" cy="911349"/>
            <a:chOff x="4325432" y="2750639"/>
            <a:chExt cx="2921458" cy="707228"/>
          </a:xfrm>
        </p:grpSpPr>
        <p:sp>
          <p:nvSpPr>
            <p:cNvPr id="42" name="Google Shape;170;g24d791a18c9_0_132">
              <a:extLst>
                <a:ext uri="{FF2B5EF4-FFF2-40B4-BE49-F238E27FC236}">
                  <a16:creationId xmlns:a16="http://schemas.microsoft.com/office/drawing/2014/main" id="{E8A63190-81A1-970E-7032-270E5FBFFE0A}"/>
                </a:ext>
              </a:extLst>
            </p:cNvPr>
            <p:cNvSpPr/>
            <p:nvPr/>
          </p:nvSpPr>
          <p:spPr>
            <a:xfrm>
              <a:off x="4325432" y="3104251"/>
              <a:ext cx="322707" cy="353616"/>
            </a:xfrm>
            <a:custGeom>
              <a:avLst/>
              <a:gdLst/>
              <a:ahLst/>
              <a:cxnLst/>
              <a:rect l="l" t="t" r="r" b="b"/>
              <a:pathLst>
                <a:path w="4644" h="6013" extrusionOk="0">
                  <a:moveTo>
                    <a:pt x="3001" y="0"/>
                  </a:moveTo>
                  <a:cubicBezTo>
                    <a:pt x="2168" y="0"/>
                    <a:pt x="1417" y="346"/>
                    <a:pt x="882" y="881"/>
                  </a:cubicBezTo>
                  <a:cubicBezTo>
                    <a:pt x="334" y="1429"/>
                    <a:pt x="1" y="2179"/>
                    <a:pt x="1" y="3013"/>
                  </a:cubicBezTo>
                  <a:cubicBezTo>
                    <a:pt x="1" y="4668"/>
                    <a:pt x="1346" y="6013"/>
                    <a:pt x="3001" y="6013"/>
                  </a:cubicBezTo>
                  <a:lnTo>
                    <a:pt x="4644" y="6013"/>
                  </a:lnTo>
                  <a:lnTo>
                    <a:pt x="4644" y="0"/>
                  </a:lnTo>
                  <a:close/>
                </a:path>
              </a:pathLst>
            </a:custGeom>
            <a:solidFill>
              <a:srgbClr val="FA42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Poppins" panose="020B0604020202020204" charset="0"/>
                <a:ea typeface="Fira Sans Extra Condensed"/>
                <a:cs typeface="Poppins" panose="020B0604020202020204" charset="0"/>
                <a:sym typeface="Fira Sans Extra Condensed"/>
              </a:endParaRPr>
            </a:p>
          </p:txBody>
        </p:sp>
        <p:sp>
          <p:nvSpPr>
            <p:cNvPr id="43" name="Google Shape;173;g24d791a18c9_0_132">
              <a:extLst>
                <a:ext uri="{FF2B5EF4-FFF2-40B4-BE49-F238E27FC236}">
                  <a16:creationId xmlns:a16="http://schemas.microsoft.com/office/drawing/2014/main" id="{33857180-E6AD-0B8C-56F2-8E2E8BC6F498}"/>
                </a:ext>
              </a:extLst>
            </p:cNvPr>
            <p:cNvSpPr/>
            <p:nvPr/>
          </p:nvSpPr>
          <p:spPr>
            <a:xfrm>
              <a:off x="4327932" y="2792689"/>
              <a:ext cx="2918958" cy="509046"/>
            </a:xfrm>
            <a:custGeom>
              <a:avLst/>
              <a:gdLst/>
              <a:ahLst/>
              <a:cxnLst/>
              <a:rect l="l" t="t" r="r" b="b"/>
              <a:pathLst>
                <a:path w="42006" h="8656" extrusionOk="0">
                  <a:moveTo>
                    <a:pt x="3001" y="0"/>
                  </a:moveTo>
                  <a:cubicBezTo>
                    <a:pt x="2168" y="0"/>
                    <a:pt x="1417" y="333"/>
                    <a:pt x="882" y="881"/>
                  </a:cubicBezTo>
                  <a:cubicBezTo>
                    <a:pt x="334" y="1429"/>
                    <a:pt x="1" y="2179"/>
                    <a:pt x="1" y="3012"/>
                  </a:cubicBezTo>
                  <a:lnTo>
                    <a:pt x="1" y="8311"/>
                  </a:lnTo>
                  <a:lnTo>
                    <a:pt x="24" y="8656"/>
                  </a:lnTo>
                  <a:cubicBezTo>
                    <a:pt x="108" y="7977"/>
                    <a:pt x="417" y="7358"/>
                    <a:pt x="882" y="6894"/>
                  </a:cubicBezTo>
                  <a:cubicBezTo>
                    <a:pt x="1417" y="6346"/>
                    <a:pt x="2168" y="6013"/>
                    <a:pt x="3001" y="6013"/>
                  </a:cubicBezTo>
                  <a:lnTo>
                    <a:pt x="39006" y="6013"/>
                  </a:lnTo>
                  <a:cubicBezTo>
                    <a:pt x="40660" y="6013"/>
                    <a:pt x="42006" y="4667"/>
                    <a:pt x="42006" y="3012"/>
                  </a:cubicBezTo>
                  <a:cubicBezTo>
                    <a:pt x="42006" y="2881"/>
                    <a:pt x="42006" y="2774"/>
                    <a:pt x="41982" y="2655"/>
                  </a:cubicBezTo>
                  <a:cubicBezTo>
                    <a:pt x="41815" y="1155"/>
                    <a:pt x="40541" y="0"/>
                    <a:pt x="39006" y="0"/>
                  </a:cubicBezTo>
                  <a:close/>
                </a:path>
              </a:pathLst>
            </a:custGeom>
            <a:solidFill>
              <a:srgbClr val="B7B7B7">
                <a:alpha val="552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Poppins" panose="020B0604020202020204" charset="0"/>
                <a:ea typeface="Fira Sans Extra Condensed"/>
                <a:cs typeface="Poppins" panose="020B0604020202020204" charset="0"/>
                <a:sym typeface="Fira Sans Extra Condensed"/>
              </a:endParaRPr>
            </a:p>
          </p:txBody>
        </p:sp>
        <p:sp>
          <p:nvSpPr>
            <p:cNvPr id="44" name="Google Shape;174;g24d791a18c9_0_132">
              <a:extLst>
                <a:ext uri="{FF2B5EF4-FFF2-40B4-BE49-F238E27FC236}">
                  <a16:creationId xmlns:a16="http://schemas.microsoft.com/office/drawing/2014/main" id="{C9A1D350-89EE-9AC0-448E-283D1BF8BEC7}"/>
                </a:ext>
              </a:extLst>
            </p:cNvPr>
            <p:cNvSpPr/>
            <p:nvPr/>
          </p:nvSpPr>
          <p:spPr>
            <a:xfrm>
              <a:off x="4327932" y="2750639"/>
              <a:ext cx="2918958" cy="530806"/>
            </a:xfrm>
            <a:custGeom>
              <a:avLst/>
              <a:gdLst/>
              <a:ahLst/>
              <a:cxnLst/>
              <a:rect l="l" t="t" r="r" b="b"/>
              <a:pathLst>
                <a:path w="42006" h="9026" extrusionOk="0">
                  <a:moveTo>
                    <a:pt x="3001" y="1"/>
                  </a:moveTo>
                  <a:cubicBezTo>
                    <a:pt x="2168" y="1"/>
                    <a:pt x="1417" y="334"/>
                    <a:pt x="882" y="882"/>
                  </a:cubicBezTo>
                  <a:cubicBezTo>
                    <a:pt x="334" y="1429"/>
                    <a:pt x="1" y="2179"/>
                    <a:pt x="1" y="3013"/>
                  </a:cubicBezTo>
                  <a:lnTo>
                    <a:pt x="1" y="9026"/>
                  </a:lnTo>
                  <a:cubicBezTo>
                    <a:pt x="1" y="8192"/>
                    <a:pt x="334" y="7442"/>
                    <a:pt x="882" y="6894"/>
                  </a:cubicBezTo>
                  <a:cubicBezTo>
                    <a:pt x="1417" y="6359"/>
                    <a:pt x="2168" y="6013"/>
                    <a:pt x="3001" y="6013"/>
                  </a:cubicBezTo>
                  <a:lnTo>
                    <a:pt x="39006" y="6013"/>
                  </a:lnTo>
                  <a:cubicBezTo>
                    <a:pt x="40660" y="6013"/>
                    <a:pt x="42006" y="4668"/>
                    <a:pt x="42006" y="3013"/>
                  </a:cubicBezTo>
                  <a:cubicBezTo>
                    <a:pt x="42006" y="1346"/>
                    <a:pt x="40660" y="1"/>
                    <a:pt x="39006" y="1"/>
                  </a:cubicBezTo>
                  <a:close/>
                </a:path>
              </a:pathLst>
            </a:custGeom>
            <a:solidFill>
              <a:srgbClr val="F04E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Poppins" panose="020B0604020202020204" charset="0"/>
                <a:ea typeface="Fira Sans Extra Condensed"/>
                <a:cs typeface="Poppins" panose="020B0604020202020204" charset="0"/>
                <a:sym typeface="Fira Sans Extra Condensed"/>
              </a:endParaRPr>
            </a:p>
          </p:txBody>
        </p:sp>
        <p:sp>
          <p:nvSpPr>
            <p:cNvPr id="45" name="Google Shape;175;g24d791a18c9_0_132">
              <a:extLst>
                <a:ext uri="{FF2B5EF4-FFF2-40B4-BE49-F238E27FC236}">
                  <a16:creationId xmlns:a16="http://schemas.microsoft.com/office/drawing/2014/main" id="{4BB93A53-206E-6B9D-31B8-A3AB7E18D631}"/>
                </a:ext>
              </a:extLst>
            </p:cNvPr>
            <p:cNvSpPr txBox="1"/>
            <p:nvPr/>
          </p:nvSpPr>
          <p:spPr>
            <a:xfrm>
              <a:off x="4576163" y="2750948"/>
              <a:ext cx="2670540" cy="353431"/>
            </a:xfrm>
            <a:prstGeom prst="rect">
              <a:avLst/>
            </a:prstGeom>
            <a:solidFill>
              <a:srgbClr val="F04E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lang="es-ES" b="1" dirty="0">
                  <a:solidFill>
                    <a:srgbClr val="FFFFFF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PROPÓSITO </a:t>
              </a:r>
              <a:endParaRPr lang="es-ES" b="1" i="0" u="none" strike="noStrike" cap="none" dirty="0">
                <a:solidFill>
                  <a:srgbClr val="FFFFFF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endParaRPr>
            </a:p>
          </p:txBody>
        </p:sp>
      </p:grpSp>
      <p:sp>
        <p:nvSpPr>
          <p:cNvPr id="41" name="Google Shape;172;g24d791a18c9_0_132">
            <a:extLst>
              <a:ext uri="{FF2B5EF4-FFF2-40B4-BE49-F238E27FC236}">
                <a16:creationId xmlns:a16="http://schemas.microsoft.com/office/drawing/2014/main" id="{15538C5D-F537-04E6-856C-1119E4D2E3AD}"/>
              </a:ext>
            </a:extLst>
          </p:cNvPr>
          <p:cNvSpPr/>
          <p:nvPr/>
        </p:nvSpPr>
        <p:spPr>
          <a:xfrm>
            <a:off x="5380950" y="2901283"/>
            <a:ext cx="564981" cy="579785"/>
          </a:xfrm>
          <a:custGeom>
            <a:avLst/>
            <a:gdLst/>
            <a:ahLst/>
            <a:cxnLst/>
            <a:rect l="l" t="t" r="r" b="b"/>
            <a:pathLst>
              <a:path w="6073" h="6073" extrusionOk="0">
                <a:moveTo>
                  <a:pt x="3037" y="1"/>
                </a:moveTo>
                <a:cubicBezTo>
                  <a:pt x="1358" y="1"/>
                  <a:pt x="0" y="1358"/>
                  <a:pt x="0" y="3037"/>
                </a:cubicBezTo>
                <a:cubicBezTo>
                  <a:pt x="0" y="4716"/>
                  <a:pt x="1358" y="6073"/>
                  <a:pt x="3037" y="6073"/>
                </a:cubicBezTo>
                <a:cubicBezTo>
                  <a:pt x="4715" y="6073"/>
                  <a:pt x="6073" y="4716"/>
                  <a:pt x="6073" y="3037"/>
                </a:cubicBezTo>
                <a:cubicBezTo>
                  <a:pt x="6073" y="1358"/>
                  <a:pt x="4715" y="1"/>
                  <a:pt x="3037" y="1"/>
                </a:cubicBezTo>
                <a:close/>
              </a:path>
            </a:pathLst>
          </a:custGeom>
          <a:solidFill>
            <a:srgbClr val="F04E5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Poppins" panose="020B0604020202020204" charset="0"/>
              <a:ea typeface="Fira Sans Extra Condensed"/>
              <a:cs typeface="Poppins" panose="020B0604020202020204" charset="0"/>
              <a:sym typeface="Fira Sans Extra Condensed"/>
            </a:endParaRPr>
          </a:p>
        </p:txBody>
      </p:sp>
      <p:grpSp>
        <p:nvGrpSpPr>
          <p:cNvPr id="3" name="Grupo 2"/>
          <p:cNvGrpSpPr/>
          <p:nvPr/>
        </p:nvGrpSpPr>
        <p:grpSpPr>
          <a:xfrm>
            <a:off x="3779163" y="4010322"/>
            <a:ext cx="5217217" cy="2373912"/>
            <a:chOff x="4308642" y="4070736"/>
            <a:chExt cx="5217217" cy="2373912"/>
          </a:xfrm>
        </p:grpSpPr>
        <p:sp>
          <p:nvSpPr>
            <p:cNvPr id="46" name="Google Shape;146;g24d791a18c9_0_132">
              <a:extLst>
                <a:ext uri="{FF2B5EF4-FFF2-40B4-BE49-F238E27FC236}">
                  <a16:creationId xmlns:a16="http://schemas.microsoft.com/office/drawing/2014/main" id="{F65E3B0B-1A2B-CDBA-42EE-0C0B0B294B73}"/>
                </a:ext>
              </a:extLst>
            </p:cNvPr>
            <p:cNvSpPr/>
            <p:nvPr/>
          </p:nvSpPr>
          <p:spPr>
            <a:xfrm>
              <a:off x="4308642" y="4123560"/>
              <a:ext cx="4854114" cy="2321088"/>
            </a:xfrm>
            <a:custGeom>
              <a:avLst/>
              <a:gdLst/>
              <a:ahLst/>
              <a:cxnLst/>
              <a:rect l="l" t="t" r="r" b="b"/>
              <a:pathLst>
                <a:path w="50721" h="24147" extrusionOk="0">
                  <a:moveTo>
                    <a:pt x="17597" y="1"/>
                  </a:moveTo>
                  <a:cubicBezTo>
                    <a:pt x="15633" y="1"/>
                    <a:pt x="14037" y="1585"/>
                    <a:pt x="14037" y="3549"/>
                  </a:cubicBezTo>
                  <a:lnTo>
                    <a:pt x="14037" y="12717"/>
                  </a:lnTo>
                  <a:cubicBezTo>
                    <a:pt x="14037" y="13848"/>
                    <a:pt x="13121" y="14765"/>
                    <a:pt x="11990" y="14765"/>
                  </a:cubicBezTo>
                  <a:lnTo>
                    <a:pt x="8692" y="14765"/>
                  </a:lnTo>
                  <a:cubicBezTo>
                    <a:pt x="7941" y="14765"/>
                    <a:pt x="7287" y="14360"/>
                    <a:pt x="6929" y="13753"/>
                  </a:cubicBezTo>
                  <a:cubicBezTo>
                    <a:pt x="6275" y="12681"/>
                    <a:pt x="5084" y="11955"/>
                    <a:pt x="3739" y="11955"/>
                  </a:cubicBezTo>
                  <a:cubicBezTo>
                    <a:pt x="1679" y="11955"/>
                    <a:pt x="0" y="13634"/>
                    <a:pt x="0" y="15693"/>
                  </a:cubicBezTo>
                  <a:cubicBezTo>
                    <a:pt x="0" y="17753"/>
                    <a:pt x="1679" y="19420"/>
                    <a:pt x="3739" y="19420"/>
                  </a:cubicBezTo>
                  <a:cubicBezTo>
                    <a:pt x="5084" y="19420"/>
                    <a:pt x="6275" y="18706"/>
                    <a:pt x="6929" y="17622"/>
                  </a:cubicBezTo>
                  <a:cubicBezTo>
                    <a:pt x="7287" y="17027"/>
                    <a:pt x="7941" y="16622"/>
                    <a:pt x="8692" y="16622"/>
                  </a:cubicBezTo>
                  <a:lnTo>
                    <a:pt x="11990" y="16622"/>
                  </a:lnTo>
                  <a:cubicBezTo>
                    <a:pt x="13121" y="16622"/>
                    <a:pt x="14037" y="17539"/>
                    <a:pt x="14037" y="18670"/>
                  </a:cubicBezTo>
                  <a:lnTo>
                    <a:pt x="14037" y="20599"/>
                  </a:lnTo>
                  <a:cubicBezTo>
                    <a:pt x="14037" y="22551"/>
                    <a:pt x="15633" y="24147"/>
                    <a:pt x="17597" y="24147"/>
                  </a:cubicBezTo>
                  <a:lnTo>
                    <a:pt x="47173" y="24147"/>
                  </a:lnTo>
                  <a:cubicBezTo>
                    <a:pt x="49137" y="24147"/>
                    <a:pt x="50721" y="22551"/>
                    <a:pt x="50721" y="20599"/>
                  </a:cubicBezTo>
                  <a:lnTo>
                    <a:pt x="50721" y="3549"/>
                  </a:lnTo>
                  <a:cubicBezTo>
                    <a:pt x="50721" y="1585"/>
                    <a:pt x="49137" y="1"/>
                    <a:pt x="47173" y="1"/>
                  </a:cubicBezTo>
                  <a:close/>
                </a:path>
              </a:pathLst>
            </a:custGeom>
            <a:solidFill>
              <a:srgbClr val="FDFDF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Poppins" panose="020B0604020202020204" charset="0"/>
                <a:ea typeface="Fira Sans Extra Condensed"/>
                <a:cs typeface="Poppins" panose="020B0604020202020204" charset="0"/>
                <a:sym typeface="Fira Sans Extra Condensed"/>
              </a:endParaRPr>
            </a:p>
          </p:txBody>
        </p:sp>
        <p:sp>
          <p:nvSpPr>
            <p:cNvPr id="47" name="Google Shape;172;g24d791a18c9_0_132">
              <a:extLst>
                <a:ext uri="{FF2B5EF4-FFF2-40B4-BE49-F238E27FC236}">
                  <a16:creationId xmlns:a16="http://schemas.microsoft.com/office/drawing/2014/main" id="{540DBFE5-CF25-0987-6F26-8B7D3E7D2970}"/>
                </a:ext>
              </a:extLst>
            </p:cNvPr>
            <p:cNvSpPr/>
            <p:nvPr/>
          </p:nvSpPr>
          <p:spPr>
            <a:xfrm>
              <a:off x="4379876" y="5338814"/>
              <a:ext cx="564981" cy="579785"/>
            </a:xfrm>
            <a:custGeom>
              <a:avLst/>
              <a:gdLst/>
              <a:ahLst/>
              <a:cxnLst/>
              <a:rect l="l" t="t" r="r" b="b"/>
              <a:pathLst>
                <a:path w="6073" h="6073" extrusionOk="0">
                  <a:moveTo>
                    <a:pt x="3037" y="1"/>
                  </a:moveTo>
                  <a:cubicBezTo>
                    <a:pt x="1358" y="1"/>
                    <a:pt x="0" y="1358"/>
                    <a:pt x="0" y="3037"/>
                  </a:cubicBezTo>
                  <a:cubicBezTo>
                    <a:pt x="0" y="4716"/>
                    <a:pt x="1358" y="6073"/>
                    <a:pt x="3037" y="6073"/>
                  </a:cubicBezTo>
                  <a:cubicBezTo>
                    <a:pt x="4715" y="6073"/>
                    <a:pt x="6073" y="4716"/>
                    <a:pt x="6073" y="3037"/>
                  </a:cubicBezTo>
                  <a:cubicBezTo>
                    <a:pt x="6073" y="1358"/>
                    <a:pt x="4715" y="1"/>
                    <a:pt x="3037" y="1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Poppins" panose="020B0604020202020204" charset="0"/>
                <a:ea typeface="Fira Sans Extra Condensed"/>
                <a:cs typeface="Poppins" panose="020B0604020202020204" charset="0"/>
                <a:sym typeface="Fira Sans Extra Condensed"/>
              </a:endParaRPr>
            </a:p>
          </p:txBody>
        </p:sp>
        <p:grpSp>
          <p:nvGrpSpPr>
            <p:cNvPr id="48" name="Grupo 47">
              <a:extLst>
                <a:ext uri="{FF2B5EF4-FFF2-40B4-BE49-F238E27FC236}">
                  <a16:creationId xmlns:a16="http://schemas.microsoft.com/office/drawing/2014/main" id="{539C9344-A89C-4710-DB41-2F66C51CDEED}"/>
                </a:ext>
              </a:extLst>
            </p:cNvPr>
            <p:cNvGrpSpPr/>
            <p:nvPr/>
          </p:nvGrpSpPr>
          <p:grpSpPr>
            <a:xfrm>
              <a:off x="5323712" y="4070736"/>
              <a:ext cx="4202147" cy="1030719"/>
              <a:chOff x="8349193" y="3596974"/>
              <a:chExt cx="3004709" cy="714900"/>
            </a:xfrm>
            <a:solidFill>
              <a:schemeClr val="bg1">
                <a:lumMod val="65000"/>
              </a:schemeClr>
            </a:solidFill>
          </p:grpSpPr>
          <p:sp>
            <p:nvSpPr>
              <p:cNvPr id="49" name="Google Shape;145;g24d791a18c9_0_132">
                <a:extLst>
                  <a:ext uri="{FF2B5EF4-FFF2-40B4-BE49-F238E27FC236}">
                    <a16:creationId xmlns:a16="http://schemas.microsoft.com/office/drawing/2014/main" id="{C0A7E8F9-372F-A0AD-1AEF-1D100C226433}"/>
                  </a:ext>
                </a:extLst>
              </p:cNvPr>
              <p:cNvSpPr/>
              <p:nvPr/>
            </p:nvSpPr>
            <p:spPr>
              <a:xfrm>
                <a:off x="11031191" y="3958199"/>
                <a:ext cx="322707" cy="353675"/>
              </a:xfrm>
              <a:custGeom>
                <a:avLst/>
                <a:gdLst/>
                <a:ahLst/>
                <a:cxnLst/>
                <a:rect l="l" t="t" r="r" b="b"/>
                <a:pathLst>
                  <a:path w="4644" h="6014" extrusionOk="0">
                    <a:moveTo>
                      <a:pt x="0" y="1"/>
                    </a:moveTo>
                    <a:lnTo>
                      <a:pt x="0" y="6014"/>
                    </a:lnTo>
                    <a:lnTo>
                      <a:pt x="1643" y="6014"/>
                    </a:lnTo>
                    <a:cubicBezTo>
                      <a:pt x="3298" y="6014"/>
                      <a:pt x="4643" y="4668"/>
                      <a:pt x="4643" y="3001"/>
                    </a:cubicBezTo>
                    <a:cubicBezTo>
                      <a:pt x="4643" y="2180"/>
                      <a:pt x="4310" y="1430"/>
                      <a:pt x="3762" y="882"/>
                    </a:cubicBezTo>
                    <a:cubicBezTo>
                      <a:pt x="3215" y="334"/>
                      <a:pt x="2465" y="1"/>
                      <a:pt x="1643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Poppins" panose="020B0604020202020204" charset="0"/>
                  <a:ea typeface="Fira Sans Extra Condensed"/>
                  <a:cs typeface="Poppins" panose="020B0604020202020204" charset="0"/>
                  <a:sym typeface="Fira Sans Extra Condensed"/>
                </a:endParaRPr>
              </a:p>
            </p:txBody>
          </p:sp>
          <p:sp>
            <p:nvSpPr>
              <p:cNvPr id="50" name="Google Shape;148;g24d791a18c9_0_132">
                <a:extLst>
                  <a:ext uri="{FF2B5EF4-FFF2-40B4-BE49-F238E27FC236}">
                    <a16:creationId xmlns:a16="http://schemas.microsoft.com/office/drawing/2014/main" id="{46F23315-7984-AF83-8ACC-E9391C1C2641}"/>
                  </a:ext>
                </a:extLst>
              </p:cNvPr>
              <p:cNvSpPr/>
              <p:nvPr/>
            </p:nvSpPr>
            <p:spPr>
              <a:xfrm>
                <a:off x="8434943" y="3645928"/>
                <a:ext cx="2918959" cy="509812"/>
              </a:xfrm>
              <a:custGeom>
                <a:avLst/>
                <a:gdLst/>
                <a:ahLst/>
                <a:cxnLst/>
                <a:rect l="l" t="t" r="r" b="b"/>
                <a:pathLst>
                  <a:path w="42006" h="8669" extrusionOk="0">
                    <a:moveTo>
                      <a:pt x="3001" y="1"/>
                    </a:moveTo>
                    <a:cubicBezTo>
                      <a:pt x="1465" y="1"/>
                      <a:pt x="191" y="1168"/>
                      <a:pt x="12" y="2656"/>
                    </a:cubicBezTo>
                    <a:cubicBezTo>
                      <a:pt x="0" y="2775"/>
                      <a:pt x="0" y="2894"/>
                      <a:pt x="0" y="3013"/>
                    </a:cubicBezTo>
                    <a:cubicBezTo>
                      <a:pt x="0" y="4680"/>
                      <a:pt x="1346" y="6025"/>
                      <a:pt x="3001" y="6025"/>
                    </a:cubicBezTo>
                    <a:lnTo>
                      <a:pt x="39005" y="6025"/>
                    </a:lnTo>
                    <a:cubicBezTo>
                      <a:pt x="39827" y="6025"/>
                      <a:pt x="40589" y="6359"/>
                      <a:pt x="41124" y="6906"/>
                    </a:cubicBezTo>
                    <a:cubicBezTo>
                      <a:pt x="41589" y="7371"/>
                      <a:pt x="41898" y="7990"/>
                      <a:pt x="41982" y="8668"/>
                    </a:cubicBezTo>
                    <a:lnTo>
                      <a:pt x="42005" y="8311"/>
                    </a:lnTo>
                    <a:lnTo>
                      <a:pt x="42005" y="3013"/>
                    </a:lnTo>
                    <a:cubicBezTo>
                      <a:pt x="42005" y="2192"/>
                      <a:pt x="41672" y="1430"/>
                      <a:pt x="41124" y="894"/>
                    </a:cubicBezTo>
                    <a:cubicBezTo>
                      <a:pt x="40589" y="346"/>
                      <a:pt x="39827" y="1"/>
                      <a:pt x="39005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Poppins" panose="020B0604020202020204" charset="0"/>
                  <a:ea typeface="Fira Sans Extra Condensed"/>
                  <a:cs typeface="Poppins" panose="020B0604020202020204" charset="0"/>
                  <a:sym typeface="Fira Sans Extra Condensed"/>
                </a:endParaRPr>
              </a:p>
            </p:txBody>
          </p:sp>
          <p:sp>
            <p:nvSpPr>
              <p:cNvPr id="51" name="Google Shape;149;g24d791a18c9_0_132">
                <a:extLst>
                  <a:ext uri="{FF2B5EF4-FFF2-40B4-BE49-F238E27FC236}">
                    <a16:creationId xmlns:a16="http://schemas.microsoft.com/office/drawing/2014/main" id="{6E4E407B-BD8E-3543-0C11-DADD2BA58B8D}"/>
                  </a:ext>
                </a:extLst>
              </p:cNvPr>
              <p:cNvSpPr/>
              <p:nvPr/>
            </p:nvSpPr>
            <p:spPr>
              <a:xfrm>
                <a:off x="8434943" y="3604644"/>
                <a:ext cx="2918959" cy="530101"/>
              </a:xfrm>
              <a:custGeom>
                <a:avLst/>
                <a:gdLst/>
                <a:ahLst/>
                <a:cxnLst/>
                <a:rect l="l" t="t" r="r" b="b"/>
                <a:pathLst>
                  <a:path w="42006" h="9014" extrusionOk="0">
                    <a:moveTo>
                      <a:pt x="3001" y="0"/>
                    </a:moveTo>
                    <a:cubicBezTo>
                      <a:pt x="1346" y="0"/>
                      <a:pt x="0" y="1346"/>
                      <a:pt x="0" y="3013"/>
                    </a:cubicBezTo>
                    <a:cubicBezTo>
                      <a:pt x="0" y="4668"/>
                      <a:pt x="1346" y="6013"/>
                      <a:pt x="3001" y="6013"/>
                    </a:cubicBezTo>
                    <a:lnTo>
                      <a:pt x="39005" y="6013"/>
                    </a:lnTo>
                    <a:cubicBezTo>
                      <a:pt x="39827" y="6013"/>
                      <a:pt x="40577" y="6346"/>
                      <a:pt x="41124" y="6894"/>
                    </a:cubicBezTo>
                    <a:cubicBezTo>
                      <a:pt x="41672" y="7442"/>
                      <a:pt x="42005" y="8192"/>
                      <a:pt x="42005" y="9013"/>
                    </a:cubicBezTo>
                    <a:lnTo>
                      <a:pt x="42005" y="3013"/>
                    </a:lnTo>
                    <a:cubicBezTo>
                      <a:pt x="42005" y="2179"/>
                      <a:pt x="41672" y="1429"/>
                      <a:pt x="41124" y="881"/>
                    </a:cubicBezTo>
                    <a:cubicBezTo>
                      <a:pt x="40577" y="334"/>
                      <a:pt x="39827" y="0"/>
                      <a:pt x="39005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Poppins" panose="020B0604020202020204" charset="0"/>
                  <a:ea typeface="Fira Sans Extra Condensed"/>
                  <a:cs typeface="Poppins" panose="020B0604020202020204" charset="0"/>
                  <a:sym typeface="Fira Sans Extra Condensed"/>
                </a:endParaRPr>
              </a:p>
            </p:txBody>
          </p:sp>
          <p:sp>
            <p:nvSpPr>
              <p:cNvPr id="52" name="Google Shape;150;g24d791a18c9_0_132">
                <a:extLst>
                  <a:ext uri="{FF2B5EF4-FFF2-40B4-BE49-F238E27FC236}">
                    <a16:creationId xmlns:a16="http://schemas.microsoft.com/office/drawing/2014/main" id="{38A1527D-A386-6EAE-A62A-2885E477EC2C}"/>
                  </a:ext>
                </a:extLst>
              </p:cNvPr>
              <p:cNvSpPr txBox="1"/>
              <p:nvPr/>
            </p:nvSpPr>
            <p:spPr>
              <a:xfrm>
                <a:off x="8349193" y="3596974"/>
                <a:ext cx="2756275" cy="393723"/>
              </a:xfrm>
              <a:prstGeom prst="rect">
                <a:avLst/>
              </a:pr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rPr lang="es-ES" b="1" i="0" u="none" strike="noStrike" cap="none" dirty="0">
                    <a:solidFill>
                      <a:srgbClr val="FFFFFF"/>
                    </a:solidFill>
                    <a:latin typeface="Arial" panose="020B0604020202020204" pitchFamily="34" charset="0"/>
                    <a:ea typeface="Calibri"/>
                    <a:cs typeface="Arial" panose="020B0604020202020204" pitchFamily="34" charset="0"/>
                    <a:sym typeface="Calibri"/>
                  </a:rPr>
                  <a:t>PRODUCTO</a:t>
                </a:r>
              </a:p>
            </p:txBody>
          </p:sp>
        </p:grpSp>
      </p:grpSp>
      <p:sp>
        <p:nvSpPr>
          <p:cNvPr id="54" name="Google Shape;185;g24d791a18c9_0_132">
            <a:extLst>
              <a:ext uri="{FF2B5EF4-FFF2-40B4-BE49-F238E27FC236}">
                <a16:creationId xmlns:a16="http://schemas.microsoft.com/office/drawing/2014/main" id="{3408B99C-D45A-4518-2FF6-235F98F0988F}"/>
              </a:ext>
            </a:extLst>
          </p:cNvPr>
          <p:cNvSpPr txBox="1"/>
          <p:nvPr/>
        </p:nvSpPr>
        <p:spPr>
          <a:xfrm>
            <a:off x="1349631" y="2573383"/>
            <a:ext cx="3209306" cy="8511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just"/>
            <a:r>
              <a:rPr lang="es-ES" dirty="0">
                <a:solidFill>
                  <a:srgbClr val="000000"/>
                </a:solidFill>
                <a:latin typeface="Arial" panose="020B0604020202020204" pitchFamily="34" charset="0"/>
                <a:ea typeface="Fira Sans Extra Condensed"/>
                <a:cs typeface="Arial" panose="020B0604020202020204" pitchFamily="34" charset="0"/>
                <a:sym typeface="Fira Sans Extra Condensed"/>
              </a:rPr>
              <a:t>Brindar orientaciones acerca de la implementación de la RM N°067-2024 MINEDU a los </a:t>
            </a:r>
            <a:r>
              <a:rPr lang="es-PE" dirty="0">
                <a:latin typeface="Arial" panose="020B0604020202020204" pitchFamily="34" charset="0"/>
                <a:cs typeface="Arial" panose="020B0604020202020204" pitchFamily="34" charset="0"/>
                <a:sym typeface="Fira Sans Extra Condensed"/>
              </a:rPr>
              <a:t>m</a:t>
            </a:r>
            <a:r>
              <a:rPr lang="es-PE" dirty="0">
                <a:latin typeface="Arial" panose="020B0604020202020204" pitchFamily="34" charset="0"/>
                <a:cs typeface="Arial" panose="020B0604020202020204" pitchFamily="34" charset="0"/>
              </a:rPr>
              <a:t>iembros del Comité de intervención frente al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PE" dirty="0">
                <a:latin typeface="Arial" panose="020B0604020202020204" pitchFamily="34" charset="0"/>
                <a:cs typeface="Arial" panose="020B0604020202020204" pitchFamily="34" charset="0"/>
              </a:rPr>
              <a:t>hostigamiento sexual (CIFHS).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algn="just">
              <a:buClr>
                <a:srgbClr val="000000"/>
              </a:buClr>
              <a:buSzPts val="1200"/>
            </a:pPr>
            <a:endParaRPr b="0" i="0" u="none" strike="noStrike" cap="none" dirty="0">
              <a:solidFill>
                <a:srgbClr val="434343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55" name="Google Shape;185;g24d791a18c9_0_132">
            <a:extLst>
              <a:ext uri="{FF2B5EF4-FFF2-40B4-BE49-F238E27FC236}">
                <a16:creationId xmlns:a16="http://schemas.microsoft.com/office/drawing/2014/main" id="{3408B99C-D45A-4518-2FF6-235F98F0988F}"/>
              </a:ext>
            </a:extLst>
          </p:cNvPr>
          <p:cNvSpPr txBox="1"/>
          <p:nvPr/>
        </p:nvSpPr>
        <p:spPr>
          <a:xfrm>
            <a:off x="5127444" y="4868214"/>
            <a:ext cx="3401955" cy="13450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just"/>
            <a:r>
              <a:rPr lang="es-PE" dirty="0">
                <a:latin typeface="Arial" panose="020B0604020202020204" pitchFamily="34" charset="0"/>
                <a:cs typeface="Arial" panose="020B0604020202020204" pitchFamily="34" charset="0"/>
              </a:rPr>
              <a:t>Priorización de estrategias de prevención, para evitar casos de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PE" dirty="0">
                <a:latin typeface="Arial" panose="020B0604020202020204" pitchFamily="34" charset="0"/>
                <a:cs typeface="Arial" panose="020B0604020202020204" pitchFamily="34" charset="0"/>
              </a:rPr>
              <a:t>hostigamiento sexual en la IESP/EESP.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algn="just">
              <a:buClr>
                <a:srgbClr val="000000"/>
              </a:buClr>
              <a:buSzPts val="1200"/>
            </a:pPr>
            <a:endParaRPr b="0" i="0" u="none" strike="noStrike" cap="none" dirty="0">
              <a:solidFill>
                <a:srgbClr val="434343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77526797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8E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Rectángulo 60">
            <a:extLst>
              <a:ext uri="{FF2B5EF4-FFF2-40B4-BE49-F238E27FC236}">
                <a16:creationId xmlns:a16="http://schemas.microsoft.com/office/drawing/2014/main" id="{2DBA6B45-CA7A-C88C-78B4-718304814989}"/>
              </a:ext>
            </a:extLst>
          </p:cNvPr>
          <p:cNvSpPr/>
          <p:nvPr/>
        </p:nvSpPr>
        <p:spPr>
          <a:xfrm>
            <a:off x="0" y="-5679"/>
            <a:ext cx="12192000" cy="101966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pic>
        <p:nvPicPr>
          <p:cNvPr id="62" name="Imagen 61">
            <a:extLst>
              <a:ext uri="{FF2B5EF4-FFF2-40B4-BE49-F238E27FC236}">
                <a16:creationId xmlns:a16="http://schemas.microsoft.com/office/drawing/2014/main" id="{C20F470D-9771-5D0C-0867-E7084D86C7A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  <a14:imgEffect>
                      <a14:brightnessContrast bright="20000" contrast="-40000"/>
                    </a14:imgEffect>
                  </a14:imgLayer>
                </a14:imgProps>
              </a:ext>
            </a:extLst>
          </a:blip>
          <a:srcRect r="55955"/>
          <a:stretch/>
        </p:blipFill>
        <p:spPr>
          <a:xfrm>
            <a:off x="432799" y="280415"/>
            <a:ext cx="2479891" cy="530287"/>
          </a:xfrm>
          <a:prstGeom prst="rect">
            <a:avLst/>
          </a:prstGeom>
        </p:spPr>
      </p:pic>
      <p:sp>
        <p:nvSpPr>
          <p:cNvPr id="6" name="Google Shape;132;g24d791a18c9_0_132">
            <a:extLst>
              <a:ext uri="{FF2B5EF4-FFF2-40B4-BE49-F238E27FC236}">
                <a16:creationId xmlns:a16="http://schemas.microsoft.com/office/drawing/2014/main" id="{237B608D-B742-8DB6-9B08-944AE8ED619D}"/>
              </a:ext>
            </a:extLst>
          </p:cNvPr>
          <p:cNvSpPr txBox="1">
            <a:spLocks/>
          </p:cNvSpPr>
          <p:nvPr/>
        </p:nvSpPr>
        <p:spPr>
          <a:xfrm>
            <a:off x="4559291" y="3213756"/>
            <a:ext cx="6936024" cy="17771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spcBef>
                <a:spcPts val="0"/>
              </a:spcBef>
              <a:buClr>
                <a:srgbClr val="002060"/>
              </a:buClr>
              <a:buSzPct val="100000"/>
            </a:pPr>
            <a:r>
              <a:rPr lang="es-PE" sz="3200" dirty="0">
                <a:solidFill>
                  <a:srgbClr val="C00000"/>
                </a:solidFill>
                <a:latin typeface="Arial Black" panose="020B0A04020102020204" pitchFamily="34" charset="0"/>
              </a:rPr>
              <a:t>Aspectos clave de la Norma técnica </a:t>
            </a:r>
            <a:r>
              <a:rPr lang="es-ES" sz="3200" dirty="0">
                <a:solidFill>
                  <a:srgbClr val="C00000"/>
                </a:solidFill>
                <a:latin typeface="Arial Black" panose="020B0A04020102020204" pitchFamily="34" charset="0"/>
                <a:sym typeface="Fira Sans Extra Condensed"/>
              </a:rPr>
              <a:t>N°067-2024 MINEDU</a:t>
            </a:r>
            <a:r>
              <a:rPr lang="es-PE" sz="3200" dirty="0">
                <a:solidFill>
                  <a:srgbClr val="C00000"/>
                </a:solidFill>
                <a:latin typeface="Arial Black" panose="020B0A04020102020204" pitchFamily="34" charset="0"/>
              </a:rPr>
              <a:t> </a:t>
            </a:r>
          </a:p>
        </p:txBody>
      </p:sp>
      <p:sp>
        <p:nvSpPr>
          <p:cNvPr id="7" name="Google Shape;132;g24d791a18c9_0_132">
            <a:extLst>
              <a:ext uri="{FF2B5EF4-FFF2-40B4-BE49-F238E27FC236}">
                <a16:creationId xmlns:a16="http://schemas.microsoft.com/office/drawing/2014/main" id="{237B608D-B742-8DB6-9B08-944AE8ED619D}"/>
              </a:ext>
            </a:extLst>
          </p:cNvPr>
          <p:cNvSpPr txBox="1">
            <a:spLocks/>
          </p:cNvSpPr>
          <p:nvPr/>
        </p:nvSpPr>
        <p:spPr>
          <a:xfrm>
            <a:off x="148786" y="1225307"/>
            <a:ext cx="5277041" cy="17771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spcBef>
                <a:spcPts val="0"/>
              </a:spcBef>
              <a:buClr>
                <a:srgbClr val="002060"/>
              </a:buClr>
              <a:buSzPct val="100000"/>
            </a:pPr>
            <a:r>
              <a:rPr lang="es-PE" sz="3200" dirty="0">
                <a:solidFill>
                  <a:srgbClr val="C00000"/>
                </a:solidFill>
                <a:latin typeface="Arial Black" panose="020B0A04020102020204" pitchFamily="34" charset="0"/>
              </a:rPr>
              <a:t>Comprendamos: </a:t>
            </a:r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FC239543-3567-BB0F-EAC0-D554270DF363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39948" t="43653" r="33419" b="26258"/>
          <a:stretch/>
        </p:blipFill>
        <p:spPr>
          <a:xfrm>
            <a:off x="888274" y="2470510"/>
            <a:ext cx="3798067" cy="24136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339205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8E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Rectángulo 60">
            <a:extLst>
              <a:ext uri="{FF2B5EF4-FFF2-40B4-BE49-F238E27FC236}">
                <a16:creationId xmlns:a16="http://schemas.microsoft.com/office/drawing/2014/main" id="{2DBA6B45-CA7A-C88C-78B4-718304814989}"/>
              </a:ext>
            </a:extLst>
          </p:cNvPr>
          <p:cNvSpPr/>
          <p:nvPr/>
        </p:nvSpPr>
        <p:spPr>
          <a:xfrm>
            <a:off x="0" y="-5679"/>
            <a:ext cx="12192000" cy="101966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pic>
        <p:nvPicPr>
          <p:cNvPr id="62" name="Imagen 61">
            <a:extLst>
              <a:ext uri="{FF2B5EF4-FFF2-40B4-BE49-F238E27FC236}">
                <a16:creationId xmlns:a16="http://schemas.microsoft.com/office/drawing/2014/main" id="{C20F470D-9771-5D0C-0867-E7084D86C7A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  <a14:imgEffect>
                      <a14:brightnessContrast bright="20000" contrast="-40000"/>
                    </a14:imgEffect>
                  </a14:imgLayer>
                </a14:imgProps>
              </a:ext>
            </a:extLst>
          </a:blip>
          <a:srcRect r="55955"/>
          <a:stretch/>
        </p:blipFill>
        <p:spPr>
          <a:xfrm>
            <a:off x="432799" y="280415"/>
            <a:ext cx="2479891" cy="530287"/>
          </a:xfrm>
          <a:prstGeom prst="rect">
            <a:avLst/>
          </a:prstGeom>
        </p:spPr>
      </p:pic>
      <p:sp>
        <p:nvSpPr>
          <p:cNvPr id="64" name="Google Shape;132;g24d791a18c9_0_132">
            <a:extLst>
              <a:ext uri="{FF2B5EF4-FFF2-40B4-BE49-F238E27FC236}">
                <a16:creationId xmlns:a16="http://schemas.microsoft.com/office/drawing/2014/main" id="{237B608D-B742-8DB6-9B08-944AE8ED619D}"/>
              </a:ext>
            </a:extLst>
          </p:cNvPr>
          <p:cNvSpPr txBox="1">
            <a:spLocks/>
          </p:cNvSpPr>
          <p:nvPr/>
        </p:nvSpPr>
        <p:spPr>
          <a:xfrm>
            <a:off x="705748" y="1535710"/>
            <a:ext cx="2839984" cy="103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spcBef>
                <a:spcPts val="0"/>
              </a:spcBef>
              <a:buClr>
                <a:srgbClr val="002060"/>
              </a:buClr>
              <a:buSzPct val="100000"/>
              <a:buFont typeface="Poppins"/>
              <a:buNone/>
            </a:pPr>
            <a:r>
              <a:rPr lang="es-PE" sz="3200" b="1" dirty="0">
                <a:solidFill>
                  <a:srgbClr val="C00000"/>
                </a:solidFill>
                <a:latin typeface="Arial Black" panose="020B0A04020102020204" pitchFamily="34" charset="0"/>
                <a:ea typeface="Poppins"/>
                <a:cs typeface="Poppins"/>
                <a:sym typeface="Poppins"/>
              </a:rPr>
              <a:t>Marco normativo </a:t>
            </a:r>
            <a:endParaRPr lang="es-PE" sz="3200" dirty="0">
              <a:solidFill>
                <a:srgbClr val="C00000"/>
              </a:solidFill>
              <a:latin typeface="Arial Black" panose="020B0A04020102020204" pitchFamily="34" charset="0"/>
            </a:endParaRPr>
          </a:p>
        </p:txBody>
      </p:sp>
      <p:grpSp>
        <p:nvGrpSpPr>
          <p:cNvPr id="65" name="Google Shape;133;g24d791a18c9_0_132">
            <a:extLst>
              <a:ext uri="{FF2B5EF4-FFF2-40B4-BE49-F238E27FC236}">
                <a16:creationId xmlns:a16="http://schemas.microsoft.com/office/drawing/2014/main" id="{59B118CF-8D41-81A3-CFDD-FE181427E357}"/>
              </a:ext>
            </a:extLst>
          </p:cNvPr>
          <p:cNvGrpSpPr/>
          <p:nvPr/>
        </p:nvGrpSpPr>
        <p:grpSpPr>
          <a:xfrm>
            <a:off x="5383915" y="1314037"/>
            <a:ext cx="4244993" cy="5322290"/>
            <a:chOff x="3920745" y="2026906"/>
            <a:chExt cx="2339343" cy="3882316"/>
          </a:xfrm>
        </p:grpSpPr>
        <p:grpSp>
          <p:nvGrpSpPr>
            <p:cNvPr id="66" name="Google Shape;134;g24d791a18c9_0_132">
              <a:extLst>
                <a:ext uri="{FF2B5EF4-FFF2-40B4-BE49-F238E27FC236}">
                  <a16:creationId xmlns:a16="http://schemas.microsoft.com/office/drawing/2014/main" id="{73437948-9C56-59B1-6B8A-C22E6CAEE35D}"/>
                </a:ext>
              </a:extLst>
            </p:cNvPr>
            <p:cNvGrpSpPr/>
            <p:nvPr/>
          </p:nvGrpSpPr>
          <p:grpSpPr>
            <a:xfrm>
              <a:off x="3920745" y="2026906"/>
              <a:ext cx="2339343" cy="3882316"/>
              <a:chOff x="4018210" y="2280135"/>
              <a:chExt cx="2339343" cy="3882316"/>
            </a:xfrm>
          </p:grpSpPr>
          <p:grpSp>
            <p:nvGrpSpPr>
              <p:cNvPr id="72" name="Google Shape;159;g24d791a18c9_0_132">
                <a:extLst>
                  <a:ext uri="{FF2B5EF4-FFF2-40B4-BE49-F238E27FC236}">
                    <a16:creationId xmlns:a16="http://schemas.microsoft.com/office/drawing/2014/main" id="{E603019E-67AE-4B56-3F02-4F6313F9E352}"/>
                  </a:ext>
                </a:extLst>
              </p:cNvPr>
              <p:cNvGrpSpPr/>
              <p:nvPr/>
            </p:nvGrpSpPr>
            <p:grpSpPr>
              <a:xfrm>
                <a:off x="4018210" y="2280135"/>
                <a:ext cx="2339343" cy="1101133"/>
                <a:chOff x="933838" y="532900"/>
                <a:chExt cx="2079971" cy="979046"/>
              </a:xfrm>
            </p:grpSpPr>
            <p:sp>
              <p:nvSpPr>
                <p:cNvPr id="92" name="Google Shape;160;g24d791a18c9_0_132">
                  <a:extLst>
                    <a:ext uri="{FF2B5EF4-FFF2-40B4-BE49-F238E27FC236}">
                      <a16:creationId xmlns:a16="http://schemas.microsoft.com/office/drawing/2014/main" id="{CB525762-1918-FA17-4741-8D2ECF0CFF31}"/>
                    </a:ext>
                  </a:extLst>
                </p:cNvPr>
                <p:cNvSpPr/>
                <p:nvPr/>
              </p:nvSpPr>
              <p:spPr>
                <a:xfrm>
                  <a:off x="1033115" y="551027"/>
                  <a:ext cx="1980694" cy="96091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1793" h="25127" extrusionOk="0">
                      <a:moveTo>
                        <a:pt x="33544" y="1"/>
                      </a:moveTo>
                      <a:cubicBezTo>
                        <a:pt x="33507" y="1"/>
                        <a:pt x="33470" y="1"/>
                        <a:pt x="33433" y="2"/>
                      </a:cubicBezTo>
                      <a:lnTo>
                        <a:pt x="3537" y="990"/>
                      </a:lnTo>
                      <a:cubicBezTo>
                        <a:pt x="1548" y="1050"/>
                        <a:pt x="0" y="2693"/>
                        <a:pt x="60" y="4658"/>
                      </a:cubicBezTo>
                      <a:lnTo>
                        <a:pt x="620" y="21695"/>
                      </a:lnTo>
                      <a:cubicBezTo>
                        <a:pt x="690" y="23611"/>
                        <a:pt x="2284" y="25126"/>
                        <a:pt x="4211" y="25126"/>
                      </a:cubicBezTo>
                      <a:cubicBezTo>
                        <a:pt x="4248" y="25126"/>
                        <a:pt x="4285" y="25126"/>
                        <a:pt x="4322" y="25124"/>
                      </a:cubicBezTo>
                      <a:lnTo>
                        <a:pt x="34231" y="24136"/>
                      </a:lnTo>
                      <a:cubicBezTo>
                        <a:pt x="36207" y="24077"/>
                        <a:pt x="37767" y="22434"/>
                        <a:pt x="37696" y="20469"/>
                      </a:cubicBezTo>
                      <a:lnTo>
                        <a:pt x="37636" y="18540"/>
                      </a:lnTo>
                      <a:cubicBezTo>
                        <a:pt x="37600" y="17409"/>
                        <a:pt x="38493" y="16469"/>
                        <a:pt x="39636" y="16433"/>
                      </a:cubicBezTo>
                      <a:lnTo>
                        <a:pt x="42982" y="16326"/>
                      </a:lnTo>
                      <a:cubicBezTo>
                        <a:pt x="43004" y="16325"/>
                        <a:pt x="43026" y="16325"/>
                        <a:pt x="43049" y="16325"/>
                      </a:cubicBezTo>
                      <a:cubicBezTo>
                        <a:pt x="43772" y="16325"/>
                        <a:pt x="44422" y="16700"/>
                        <a:pt x="44792" y="17266"/>
                      </a:cubicBezTo>
                      <a:cubicBezTo>
                        <a:pt x="45460" y="18291"/>
                        <a:pt x="46628" y="18959"/>
                        <a:pt x="47943" y="18959"/>
                      </a:cubicBezTo>
                      <a:cubicBezTo>
                        <a:pt x="47988" y="18959"/>
                        <a:pt x="48033" y="18959"/>
                        <a:pt x="48078" y="18957"/>
                      </a:cubicBezTo>
                      <a:cubicBezTo>
                        <a:pt x="50162" y="18886"/>
                        <a:pt x="51793" y="17159"/>
                        <a:pt x="51721" y="15099"/>
                      </a:cubicBezTo>
                      <a:cubicBezTo>
                        <a:pt x="51663" y="13077"/>
                        <a:pt x="49974" y="11490"/>
                        <a:pt x="47940" y="11490"/>
                      </a:cubicBezTo>
                      <a:cubicBezTo>
                        <a:pt x="47903" y="11490"/>
                        <a:pt x="47865" y="11491"/>
                        <a:pt x="47828" y="11492"/>
                      </a:cubicBezTo>
                      <a:cubicBezTo>
                        <a:pt x="46459" y="11539"/>
                        <a:pt x="45292" y="12301"/>
                        <a:pt x="44661" y="13397"/>
                      </a:cubicBezTo>
                      <a:cubicBezTo>
                        <a:pt x="44327" y="14004"/>
                        <a:pt x="43673" y="14433"/>
                        <a:pt x="42911" y="14456"/>
                      </a:cubicBezTo>
                      <a:lnTo>
                        <a:pt x="39577" y="14575"/>
                      </a:lnTo>
                      <a:cubicBezTo>
                        <a:pt x="39555" y="14576"/>
                        <a:pt x="39533" y="14577"/>
                        <a:pt x="39511" y="14577"/>
                      </a:cubicBezTo>
                      <a:cubicBezTo>
                        <a:pt x="38397" y="14577"/>
                        <a:pt x="37480" y="13697"/>
                        <a:pt x="37434" y="12599"/>
                      </a:cubicBezTo>
                      <a:lnTo>
                        <a:pt x="37136" y="3431"/>
                      </a:lnTo>
                      <a:cubicBezTo>
                        <a:pt x="37078" y="1515"/>
                        <a:pt x="35472" y="1"/>
                        <a:pt x="33544" y="1"/>
                      </a:cubicBezTo>
                      <a:close/>
                    </a:path>
                  </a:pathLst>
                </a:custGeom>
                <a:solidFill>
                  <a:srgbClr val="B7B7B7">
                    <a:alpha val="5529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endParaRPr sz="1400" b="0" i="0" u="none" strike="noStrike" cap="none">
                    <a:solidFill>
                      <a:srgbClr val="000000"/>
                    </a:solidFill>
                    <a:latin typeface="Arial" panose="020B0604020202020204" pitchFamily="34" charset="0"/>
                    <a:ea typeface="Fira Sans Extra Condensed"/>
                    <a:cs typeface="Arial" panose="020B0604020202020204" pitchFamily="34" charset="0"/>
                    <a:sym typeface="Fira Sans Extra Condensed"/>
                  </a:endParaRPr>
                </a:p>
              </p:txBody>
            </p:sp>
            <p:sp>
              <p:nvSpPr>
                <p:cNvPr id="93" name="Google Shape;161;g24d791a18c9_0_132">
                  <a:extLst>
                    <a:ext uri="{FF2B5EF4-FFF2-40B4-BE49-F238E27FC236}">
                      <a16:creationId xmlns:a16="http://schemas.microsoft.com/office/drawing/2014/main" id="{E5503305-4924-75B1-D24E-34DB578937BA}"/>
                    </a:ext>
                  </a:extLst>
                </p:cNvPr>
                <p:cNvSpPr/>
                <p:nvPr/>
              </p:nvSpPr>
              <p:spPr>
                <a:xfrm>
                  <a:off x="933838" y="788897"/>
                  <a:ext cx="177598" cy="25607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644" h="6014" extrusionOk="0">
                      <a:moveTo>
                        <a:pt x="3001" y="1"/>
                      </a:moveTo>
                      <a:cubicBezTo>
                        <a:pt x="2168" y="1"/>
                        <a:pt x="1417" y="334"/>
                        <a:pt x="882" y="882"/>
                      </a:cubicBezTo>
                      <a:cubicBezTo>
                        <a:pt x="334" y="1418"/>
                        <a:pt x="1" y="2180"/>
                        <a:pt x="1" y="3001"/>
                      </a:cubicBezTo>
                      <a:cubicBezTo>
                        <a:pt x="1" y="4668"/>
                        <a:pt x="1346" y="6014"/>
                        <a:pt x="3001" y="6014"/>
                      </a:cubicBezTo>
                      <a:lnTo>
                        <a:pt x="4644" y="6014"/>
                      </a:lnTo>
                      <a:lnTo>
                        <a:pt x="4644" y="1"/>
                      </a:lnTo>
                      <a:close/>
                    </a:path>
                  </a:pathLst>
                </a:custGeom>
                <a:solidFill>
                  <a:schemeClr val="bg1">
                    <a:lumMod val="75000"/>
                  </a:scheme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endParaRPr sz="1400" b="0" i="0" u="none" strike="noStrike" cap="none" dirty="0">
                    <a:solidFill>
                      <a:srgbClr val="000000"/>
                    </a:solidFill>
                    <a:latin typeface="Arial" panose="020B0604020202020204" pitchFamily="34" charset="0"/>
                    <a:ea typeface="Fira Sans Extra Condensed"/>
                    <a:cs typeface="Arial" panose="020B0604020202020204" pitchFamily="34" charset="0"/>
                    <a:sym typeface="Fira Sans Extra Condensed"/>
                  </a:endParaRPr>
                </a:p>
              </p:txBody>
            </p:sp>
            <p:sp>
              <p:nvSpPr>
                <p:cNvPr id="94" name="Google Shape;162;g24d791a18c9_0_132">
                  <a:extLst>
                    <a:ext uri="{FF2B5EF4-FFF2-40B4-BE49-F238E27FC236}">
                      <a16:creationId xmlns:a16="http://schemas.microsoft.com/office/drawing/2014/main" id="{C8CEAC08-E562-84F3-456D-89F46889527D}"/>
                    </a:ext>
                  </a:extLst>
                </p:cNvPr>
                <p:cNvSpPr/>
                <p:nvPr/>
              </p:nvSpPr>
              <p:spPr>
                <a:xfrm>
                  <a:off x="1071816" y="532900"/>
                  <a:ext cx="1939277" cy="92386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0710" h="24158" extrusionOk="0">
                      <a:moveTo>
                        <a:pt x="3549" y="0"/>
                      </a:moveTo>
                      <a:cubicBezTo>
                        <a:pt x="1584" y="0"/>
                        <a:pt x="1" y="1595"/>
                        <a:pt x="1" y="3560"/>
                      </a:cubicBezTo>
                      <a:lnTo>
                        <a:pt x="1" y="20610"/>
                      </a:lnTo>
                      <a:cubicBezTo>
                        <a:pt x="1" y="22562"/>
                        <a:pt x="1584" y="24158"/>
                        <a:pt x="3549" y="24158"/>
                      </a:cubicBezTo>
                      <a:lnTo>
                        <a:pt x="33124" y="24158"/>
                      </a:lnTo>
                      <a:cubicBezTo>
                        <a:pt x="35088" y="24158"/>
                        <a:pt x="36684" y="22562"/>
                        <a:pt x="36684" y="20610"/>
                      </a:cubicBezTo>
                      <a:lnTo>
                        <a:pt x="36684" y="18669"/>
                      </a:lnTo>
                      <a:cubicBezTo>
                        <a:pt x="36684" y="17550"/>
                        <a:pt x="37600" y="16633"/>
                        <a:pt x="38720" y="16633"/>
                      </a:cubicBezTo>
                      <a:lnTo>
                        <a:pt x="42030" y="16633"/>
                      </a:lnTo>
                      <a:cubicBezTo>
                        <a:pt x="42780" y="16633"/>
                        <a:pt x="43435" y="17038"/>
                        <a:pt x="43792" y="17633"/>
                      </a:cubicBezTo>
                      <a:cubicBezTo>
                        <a:pt x="44447" y="18705"/>
                        <a:pt x="45625" y="19431"/>
                        <a:pt x="46983" y="19431"/>
                      </a:cubicBezTo>
                      <a:cubicBezTo>
                        <a:pt x="49042" y="19431"/>
                        <a:pt x="50709" y="17752"/>
                        <a:pt x="50709" y="15692"/>
                      </a:cubicBezTo>
                      <a:cubicBezTo>
                        <a:pt x="50709" y="13633"/>
                        <a:pt x="49042" y="11966"/>
                        <a:pt x="46983" y="11966"/>
                      </a:cubicBezTo>
                      <a:cubicBezTo>
                        <a:pt x="45625" y="11966"/>
                        <a:pt x="44447" y="12692"/>
                        <a:pt x="43792" y="13764"/>
                      </a:cubicBezTo>
                      <a:cubicBezTo>
                        <a:pt x="43435" y="14359"/>
                        <a:pt x="42780" y="14764"/>
                        <a:pt x="42030" y="14764"/>
                      </a:cubicBezTo>
                      <a:lnTo>
                        <a:pt x="38720" y="14764"/>
                      </a:lnTo>
                      <a:cubicBezTo>
                        <a:pt x="37600" y="14764"/>
                        <a:pt x="36684" y="13847"/>
                        <a:pt x="36684" y="12728"/>
                      </a:cubicBezTo>
                      <a:lnTo>
                        <a:pt x="36684" y="3560"/>
                      </a:lnTo>
                      <a:cubicBezTo>
                        <a:pt x="36684" y="1595"/>
                        <a:pt x="35088" y="0"/>
                        <a:pt x="33124" y="0"/>
                      </a:cubicBezTo>
                      <a:close/>
                    </a:path>
                  </a:pathLst>
                </a:custGeom>
                <a:solidFill>
                  <a:srgbClr val="FDFDFD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endParaRPr sz="1400" b="0" i="0" u="none" strike="noStrike" cap="none">
                    <a:solidFill>
                      <a:srgbClr val="000000"/>
                    </a:solidFill>
                    <a:latin typeface="Arial" panose="020B0604020202020204" pitchFamily="34" charset="0"/>
                    <a:ea typeface="Fira Sans Extra Condensed"/>
                    <a:cs typeface="Arial" panose="020B0604020202020204" pitchFamily="34" charset="0"/>
                    <a:sym typeface="Fira Sans Extra Condensed"/>
                  </a:endParaRPr>
                </a:p>
              </p:txBody>
            </p:sp>
            <p:sp>
              <p:nvSpPr>
                <p:cNvPr id="95" name="Google Shape;163;g24d791a18c9_0_132">
                  <a:extLst>
                    <a:ext uri="{FF2B5EF4-FFF2-40B4-BE49-F238E27FC236}">
                      <a16:creationId xmlns:a16="http://schemas.microsoft.com/office/drawing/2014/main" id="{2C1F557A-3E79-EBAA-C3DA-0CC68218E393}"/>
                    </a:ext>
                  </a:extLst>
                </p:cNvPr>
                <p:cNvSpPr/>
                <p:nvPr/>
              </p:nvSpPr>
              <p:spPr>
                <a:xfrm>
                  <a:off x="2752419" y="1016894"/>
                  <a:ext cx="232247" cy="23270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073" h="6085" extrusionOk="0">
                      <a:moveTo>
                        <a:pt x="3037" y="0"/>
                      </a:moveTo>
                      <a:cubicBezTo>
                        <a:pt x="1358" y="0"/>
                        <a:pt x="0" y="1370"/>
                        <a:pt x="0" y="3036"/>
                      </a:cubicBezTo>
                      <a:cubicBezTo>
                        <a:pt x="0" y="4715"/>
                        <a:pt x="1358" y="6084"/>
                        <a:pt x="3037" y="6084"/>
                      </a:cubicBezTo>
                      <a:cubicBezTo>
                        <a:pt x="4715" y="6084"/>
                        <a:pt x="6073" y="4715"/>
                        <a:pt x="6073" y="3036"/>
                      </a:cubicBezTo>
                      <a:cubicBezTo>
                        <a:pt x="6073" y="1370"/>
                        <a:pt x="4715" y="0"/>
                        <a:pt x="3037" y="0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endParaRPr sz="1400" b="0" i="0" u="none" strike="noStrike" cap="none">
                    <a:solidFill>
                      <a:srgbClr val="000000"/>
                    </a:solidFill>
                    <a:latin typeface="Arial" panose="020B0604020202020204" pitchFamily="34" charset="0"/>
                    <a:ea typeface="Fira Sans Extra Condensed"/>
                    <a:cs typeface="Arial" panose="020B0604020202020204" pitchFamily="34" charset="0"/>
                    <a:sym typeface="Fira Sans Extra Condensed"/>
                  </a:endParaRPr>
                </a:p>
              </p:txBody>
            </p:sp>
            <p:sp>
              <p:nvSpPr>
                <p:cNvPr id="96" name="Google Shape;164;g24d791a18c9_0_132">
                  <a:extLst>
                    <a:ext uri="{FF2B5EF4-FFF2-40B4-BE49-F238E27FC236}">
                      <a16:creationId xmlns:a16="http://schemas.microsoft.com/office/drawing/2014/main" id="{4E1A9A66-471C-6C01-36C9-5BD663174043}"/>
                    </a:ext>
                  </a:extLst>
                </p:cNvPr>
                <p:cNvSpPr/>
                <p:nvPr/>
              </p:nvSpPr>
              <p:spPr>
                <a:xfrm>
                  <a:off x="935214" y="562799"/>
                  <a:ext cx="1606414" cy="36912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2006" h="8669" extrusionOk="0">
                      <a:moveTo>
                        <a:pt x="3001" y="1"/>
                      </a:moveTo>
                      <a:cubicBezTo>
                        <a:pt x="2168" y="1"/>
                        <a:pt x="1417" y="346"/>
                        <a:pt x="882" y="882"/>
                      </a:cubicBezTo>
                      <a:cubicBezTo>
                        <a:pt x="334" y="1429"/>
                        <a:pt x="1" y="2180"/>
                        <a:pt x="1" y="3013"/>
                      </a:cubicBezTo>
                      <a:lnTo>
                        <a:pt x="1" y="8311"/>
                      </a:lnTo>
                      <a:lnTo>
                        <a:pt x="24" y="8668"/>
                      </a:lnTo>
                      <a:cubicBezTo>
                        <a:pt x="108" y="7978"/>
                        <a:pt x="417" y="7371"/>
                        <a:pt x="882" y="6894"/>
                      </a:cubicBezTo>
                      <a:cubicBezTo>
                        <a:pt x="1417" y="6359"/>
                        <a:pt x="2168" y="6013"/>
                        <a:pt x="3001" y="6013"/>
                      </a:cubicBezTo>
                      <a:lnTo>
                        <a:pt x="39006" y="6013"/>
                      </a:lnTo>
                      <a:cubicBezTo>
                        <a:pt x="40660" y="6013"/>
                        <a:pt x="42006" y="4668"/>
                        <a:pt x="42006" y="3013"/>
                      </a:cubicBezTo>
                      <a:cubicBezTo>
                        <a:pt x="42006" y="2894"/>
                        <a:pt x="42006" y="2775"/>
                        <a:pt x="41982" y="2656"/>
                      </a:cubicBezTo>
                      <a:cubicBezTo>
                        <a:pt x="41815" y="1168"/>
                        <a:pt x="40541" y="1"/>
                        <a:pt x="39006" y="1"/>
                      </a:cubicBezTo>
                      <a:close/>
                    </a:path>
                  </a:pathLst>
                </a:custGeom>
                <a:solidFill>
                  <a:srgbClr val="B7B7B7">
                    <a:alpha val="5529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endParaRPr sz="1400" b="0" i="0" u="none" strike="noStrike" cap="none">
                    <a:solidFill>
                      <a:srgbClr val="000000"/>
                    </a:solidFill>
                    <a:latin typeface="Arial" panose="020B0604020202020204" pitchFamily="34" charset="0"/>
                    <a:ea typeface="Fira Sans Extra Condensed"/>
                    <a:cs typeface="Arial" panose="020B0604020202020204" pitchFamily="34" charset="0"/>
                    <a:sym typeface="Fira Sans Extra Condensed"/>
                  </a:endParaRPr>
                </a:p>
              </p:txBody>
            </p:sp>
            <p:sp>
              <p:nvSpPr>
                <p:cNvPr id="97" name="Google Shape;165;g24d791a18c9_0_132">
                  <a:extLst>
                    <a:ext uri="{FF2B5EF4-FFF2-40B4-BE49-F238E27FC236}">
                      <a16:creationId xmlns:a16="http://schemas.microsoft.com/office/drawing/2014/main" id="{CA8D6007-3EF6-0748-B64D-8C11111422E7}"/>
                    </a:ext>
                  </a:extLst>
                </p:cNvPr>
                <p:cNvSpPr/>
                <p:nvPr/>
              </p:nvSpPr>
              <p:spPr>
                <a:xfrm>
                  <a:off x="935214" y="532909"/>
                  <a:ext cx="1606414" cy="38381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2006" h="9014" extrusionOk="0">
                      <a:moveTo>
                        <a:pt x="3001" y="0"/>
                      </a:moveTo>
                      <a:cubicBezTo>
                        <a:pt x="2168" y="0"/>
                        <a:pt x="1417" y="334"/>
                        <a:pt x="882" y="881"/>
                      </a:cubicBezTo>
                      <a:cubicBezTo>
                        <a:pt x="334" y="1417"/>
                        <a:pt x="1" y="2167"/>
                        <a:pt x="1" y="3001"/>
                      </a:cubicBezTo>
                      <a:lnTo>
                        <a:pt x="1" y="9013"/>
                      </a:lnTo>
                      <a:cubicBezTo>
                        <a:pt x="1" y="8192"/>
                        <a:pt x="334" y="7430"/>
                        <a:pt x="882" y="6894"/>
                      </a:cubicBezTo>
                      <a:cubicBezTo>
                        <a:pt x="1417" y="6346"/>
                        <a:pt x="2168" y="6013"/>
                        <a:pt x="3001" y="6013"/>
                      </a:cubicBezTo>
                      <a:lnTo>
                        <a:pt x="39006" y="6013"/>
                      </a:lnTo>
                      <a:cubicBezTo>
                        <a:pt x="40660" y="6013"/>
                        <a:pt x="42006" y="4667"/>
                        <a:pt x="42006" y="3001"/>
                      </a:cubicBezTo>
                      <a:cubicBezTo>
                        <a:pt x="42006" y="1346"/>
                        <a:pt x="40660" y="0"/>
                        <a:pt x="39006" y="0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300"/>
                    <a:buFont typeface="Arial"/>
                    <a:buNone/>
                  </a:pPr>
                  <a:endParaRPr sz="1400" b="0" i="0" u="none" strike="noStrike" cap="none">
                    <a:solidFill>
                      <a:srgbClr val="000000"/>
                    </a:solidFill>
                    <a:latin typeface="Arial" panose="020B0604020202020204" pitchFamily="34" charset="0"/>
                    <a:ea typeface="Fira Sans Extra Condensed"/>
                    <a:cs typeface="Arial" panose="020B0604020202020204" pitchFamily="34" charset="0"/>
                    <a:sym typeface="Fira Sans Extra Condensed"/>
                  </a:endParaRPr>
                </a:p>
              </p:txBody>
            </p:sp>
            <p:sp>
              <p:nvSpPr>
                <p:cNvPr id="98" name="Google Shape;166;g24d791a18c9_0_132">
                  <a:extLst>
                    <a:ext uri="{FF2B5EF4-FFF2-40B4-BE49-F238E27FC236}">
                      <a16:creationId xmlns:a16="http://schemas.microsoft.com/office/drawing/2014/main" id="{66A46946-D004-07FC-97E9-FBD741535642}"/>
                    </a:ext>
                  </a:extLst>
                </p:cNvPr>
                <p:cNvSpPr txBox="1"/>
                <p:nvPr/>
              </p:nvSpPr>
              <p:spPr>
                <a:xfrm>
                  <a:off x="1081173" y="857225"/>
                  <a:ext cx="1390200" cy="53490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200"/>
                    <a:buFont typeface="Arial"/>
                    <a:buNone/>
                  </a:pPr>
                  <a:r>
                    <a:rPr lang="es-PE" sz="1400" b="0" i="0" u="none" strike="noStrike" cap="none" dirty="0">
                      <a:solidFill>
                        <a:srgbClr val="434343"/>
                      </a:solidFill>
                      <a:latin typeface="Arial" panose="020B0604020202020204" pitchFamily="34" charset="0"/>
                      <a:ea typeface="Calibri"/>
                      <a:cs typeface="Arial" panose="020B0604020202020204" pitchFamily="34" charset="0"/>
                      <a:sym typeface="Calibri"/>
                    </a:rPr>
                    <a:t>Ley </a:t>
                  </a:r>
                  <a:r>
                    <a:rPr lang="es-PE" sz="1400" b="1" i="0" u="none" strike="noStrike" cap="none" dirty="0">
                      <a:solidFill>
                        <a:srgbClr val="434343"/>
                      </a:solidFill>
                      <a:latin typeface="Arial" panose="020B0604020202020204" pitchFamily="34" charset="0"/>
                      <a:ea typeface="Calibri"/>
                      <a:cs typeface="Arial" panose="020B0604020202020204" pitchFamily="34" charset="0"/>
                      <a:sym typeface="Calibri"/>
                    </a:rPr>
                    <a:t>N° 27942</a:t>
                  </a:r>
                  <a:r>
                    <a:rPr lang="es-PE" sz="1400" b="0" i="0" u="none" strike="noStrike" cap="none" dirty="0">
                      <a:solidFill>
                        <a:srgbClr val="434343"/>
                      </a:solidFill>
                      <a:latin typeface="Arial" panose="020B0604020202020204" pitchFamily="34" charset="0"/>
                      <a:ea typeface="Calibri"/>
                      <a:cs typeface="Arial" panose="020B0604020202020204" pitchFamily="34" charset="0"/>
                      <a:sym typeface="Calibri"/>
                    </a:rPr>
                    <a:t>, Ley de Prevención y Sanción del Hostigamiento Sexual</a:t>
                  </a:r>
                  <a:endParaRPr sz="1400" b="0" i="0" u="none" strike="noStrike" cap="none" dirty="0">
                    <a:solidFill>
                      <a:srgbClr val="434343"/>
                    </a:solidFill>
                    <a:latin typeface="Arial" panose="020B0604020202020204" pitchFamily="34" charset="0"/>
                    <a:ea typeface="Calibri"/>
                    <a:cs typeface="Arial" panose="020B0604020202020204" pitchFamily="34" charset="0"/>
                    <a:sym typeface="Calibri"/>
                  </a:endParaRPr>
                </a:p>
              </p:txBody>
            </p:sp>
            <p:sp>
              <p:nvSpPr>
                <p:cNvPr id="99" name="Google Shape;167;g24d791a18c9_0_132">
                  <a:extLst>
                    <a:ext uri="{FF2B5EF4-FFF2-40B4-BE49-F238E27FC236}">
                      <a16:creationId xmlns:a16="http://schemas.microsoft.com/office/drawing/2014/main" id="{B8B3078E-DE45-FA0F-F586-2AA5FA56F808}"/>
                    </a:ext>
                  </a:extLst>
                </p:cNvPr>
                <p:cNvSpPr txBox="1"/>
                <p:nvPr/>
              </p:nvSpPr>
              <p:spPr>
                <a:xfrm>
                  <a:off x="1071825" y="532900"/>
                  <a:ext cx="1469700" cy="255900"/>
                </a:xfrm>
                <a:prstGeom prst="rect">
                  <a:avLst/>
                </a:pr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endParaRPr sz="1400" b="1" i="0" u="none" strike="noStrike" cap="none">
                    <a:solidFill>
                      <a:srgbClr val="FFFFFF"/>
                    </a:solidFill>
                    <a:latin typeface="Arial" panose="020B0604020202020204" pitchFamily="34" charset="0"/>
                    <a:ea typeface="Calibri"/>
                    <a:cs typeface="Arial" panose="020B0604020202020204" pitchFamily="34" charset="0"/>
                    <a:sym typeface="Calibri"/>
                  </a:endParaRPr>
                </a:p>
              </p:txBody>
            </p:sp>
          </p:grpSp>
          <p:grpSp>
            <p:nvGrpSpPr>
              <p:cNvPr id="73" name="Google Shape;168;g24d791a18c9_0_132">
                <a:extLst>
                  <a:ext uri="{FF2B5EF4-FFF2-40B4-BE49-F238E27FC236}">
                    <a16:creationId xmlns:a16="http://schemas.microsoft.com/office/drawing/2014/main" id="{3751DA07-A46F-C315-9233-64421D9B7708}"/>
                  </a:ext>
                </a:extLst>
              </p:cNvPr>
              <p:cNvGrpSpPr/>
              <p:nvPr/>
            </p:nvGrpSpPr>
            <p:grpSpPr>
              <a:xfrm>
                <a:off x="4018210" y="3670477"/>
                <a:ext cx="2339343" cy="1101167"/>
                <a:chOff x="933838" y="1769089"/>
                <a:chExt cx="2079971" cy="979077"/>
              </a:xfrm>
            </p:grpSpPr>
            <p:sp>
              <p:nvSpPr>
                <p:cNvPr id="85" name="Google Shape;169;g24d791a18c9_0_132">
                  <a:extLst>
                    <a:ext uri="{FF2B5EF4-FFF2-40B4-BE49-F238E27FC236}">
                      <a16:creationId xmlns:a16="http://schemas.microsoft.com/office/drawing/2014/main" id="{313DBCA3-41A7-1D4E-9E0B-D9D74DC0BB45}"/>
                    </a:ext>
                  </a:extLst>
                </p:cNvPr>
                <p:cNvSpPr/>
                <p:nvPr/>
              </p:nvSpPr>
              <p:spPr>
                <a:xfrm>
                  <a:off x="1033115" y="1787667"/>
                  <a:ext cx="1980694" cy="96049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1793" h="25116" extrusionOk="0">
                      <a:moveTo>
                        <a:pt x="33566" y="0"/>
                      </a:moveTo>
                      <a:cubicBezTo>
                        <a:pt x="33522" y="0"/>
                        <a:pt x="33478" y="1"/>
                        <a:pt x="33433" y="3"/>
                      </a:cubicBezTo>
                      <a:lnTo>
                        <a:pt x="3537" y="979"/>
                      </a:lnTo>
                      <a:cubicBezTo>
                        <a:pt x="1548" y="1050"/>
                        <a:pt x="0" y="2693"/>
                        <a:pt x="60" y="4646"/>
                      </a:cubicBezTo>
                      <a:lnTo>
                        <a:pt x="620" y="21684"/>
                      </a:lnTo>
                      <a:cubicBezTo>
                        <a:pt x="689" y="23604"/>
                        <a:pt x="2273" y="25115"/>
                        <a:pt x="4190" y="25115"/>
                      </a:cubicBezTo>
                      <a:cubicBezTo>
                        <a:pt x="4234" y="25115"/>
                        <a:pt x="4278" y="25114"/>
                        <a:pt x="4322" y="25113"/>
                      </a:cubicBezTo>
                      <a:lnTo>
                        <a:pt x="34231" y="24136"/>
                      </a:lnTo>
                      <a:cubicBezTo>
                        <a:pt x="36207" y="24065"/>
                        <a:pt x="37767" y="22422"/>
                        <a:pt x="37696" y="20469"/>
                      </a:cubicBezTo>
                      <a:lnTo>
                        <a:pt x="37636" y="18541"/>
                      </a:lnTo>
                      <a:cubicBezTo>
                        <a:pt x="37600" y="17409"/>
                        <a:pt x="38493" y="16469"/>
                        <a:pt x="39636" y="16433"/>
                      </a:cubicBezTo>
                      <a:lnTo>
                        <a:pt x="42982" y="16314"/>
                      </a:lnTo>
                      <a:cubicBezTo>
                        <a:pt x="43004" y="16313"/>
                        <a:pt x="43026" y="16313"/>
                        <a:pt x="43048" y="16313"/>
                      </a:cubicBezTo>
                      <a:cubicBezTo>
                        <a:pt x="43772" y="16313"/>
                        <a:pt x="44422" y="16689"/>
                        <a:pt x="44792" y="17267"/>
                      </a:cubicBezTo>
                      <a:cubicBezTo>
                        <a:pt x="45460" y="18280"/>
                        <a:pt x="46628" y="18948"/>
                        <a:pt x="47943" y="18948"/>
                      </a:cubicBezTo>
                      <a:cubicBezTo>
                        <a:pt x="47988" y="18948"/>
                        <a:pt x="48033" y="18947"/>
                        <a:pt x="48078" y="18945"/>
                      </a:cubicBezTo>
                      <a:cubicBezTo>
                        <a:pt x="50162" y="18886"/>
                        <a:pt x="51793" y="17159"/>
                        <a:pt x="51721" y="15100"/>
                      </a:cubicBezTo>
                      <a:cubicBezTo>
                        <a:pt x="51663" y="13084"/>
                        <a:pt x="49985" y="11490"/>
                        <a:pt x="47961" y="11490"/>
                      </a:cubicBezTo>
                      <a:cubicBezTo>
                        <a:pt x="47916" y="11490"/>
                        <a:pt x="47872" y="11491"/>
                        <a:pt x="47828" y="11492"/>
                      </a:cubicBezTo>
                      <a:cubicBezTo>
                        <a:pt x="46459" y="11540"/>
                        <a:pt x="45292" y="12290"/>
                        <a:pt x="44661" y="13397"/>
                      </a:cubicBezTo>
                      <a:cubicBezTo>
                        <a:pt x="44327" y="14004"/>
                        <a:pt x="43673" y="14433"/>
                        <a:pt x="42911" y="14457"/>
                      </a:cubicBezTo>
                      <a:lnTo>
                        <a:pt x="39577" y="14564"/>
                      </a:lnTo>
                      <a:cubicBezTo>
                        <a:pt x="39554" y="14565"/>
                        <a:pt x="39532" y="14565"/>
                        <a:pt x="39510" y="14565"/>
                      </a:cubicBezTo>
                      <a:cubicBezTo>
                        <a:pt x="38397" y="14565"/>
                        <a:pt x="37480" y="13696"/>
                        <a:pt x="37434" y="12587"/>
                      </a:cubicBezTo>
                      <a:lnTo>
                        <a:pt x="37136" y="3432"/>
                      </a:lnTo>
                      <a:cubicBezTo>
                        <a:pt x="37078" y="1511"/>
                        <a:pt x="35484" y="0"/>
                        <a:pt x="33566" y="0"/>
                      </a:cubicBezTo>
                      <a:close/>
                    </a:path>
                  </a:pathLst>
                </a:custGeom>
                <a:solidFill>
                  <a:srgbClr val="B7B7B7">
                    <a:alpha val="5529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endParaRPr sz="1400" b="0" i="0" u="none" strike="noStrike" cap="none">
                    <a:solidFill>
                      <a:srgbClr val="000000"/>
                    </a:solidFill>
                    <a:latin typeface="Arial" panose="020B0604020202020204" pitchFamily="34" charset="0"/>
                    <a:ea typeface="Fira Sans Extra Condensed"/>
                    <a:cs typeface="Arial" panose="020B0604020202020204" pitchFamily="34" charset="0"/>
                    <a:sym typeface="Fira Sans Extra Condensed"/>
                  </a:endParaRPr>
                </a:p>
              </p:txBody>
            </p:sp>
            <p:sp>
              <p:nvSpPr>
                <p:cNvPr id="86" name="Google Shape;170;g24d791a18c9_0_132">
                  <a:extLst>
                    <a:ext uri="{FF2B5EF4-FFF2-40B4-BE49-F238E27FC236}">
                      <a16:creationId xmlns:a16="http://schemas.microsoft.com/office/drawing/2014/main" id="{0188F0CE-1330-0D0C-D4A5-D0030DB05F7D}"/>
                    </a:ext>
                  </a:extLst>
                </p:cNvPr>
                <p:cNvSpPr/>
                <p:nvPr/>
              </p:nvSpPr>
              <p:spPr>
                <a:xfrm>
                  <a:off x="933838" y="2025120"/>
                  <a:ext cx="177598" cy="25603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644" h="6013" extrusionOk="0">
                      <a:moveTo>
                        <a:pt x="3001" y="0"/>
                      </a:moveTo>
                      <a:cubicBezTo>
                        <a:pt x="2168" y="0"/>
                        <a:pt x="1417" y="346"/>
                        <a:pt x="882" y="881"/>
                      </a:cubicBezTo>
                      <a:cubicBezTo>
                        <a:pt x="334" y="1429"/>
                        <a:pt x="1" y="2179"/>
                        <a:pt x="1" y="3013"/>
                      </a:cubicBezTo>
                      <a:cubicBezTo>
                        <a:pt x="1" y="4668"/>
                        <a:pt x="1346" y="6013"/>
                        <a:pt x="3001" y="6013"/>
                      </a:cubicBezTo>
                      <a:lnTo>
                        <a:pt x="4644" y="6013"/>
                      </a:lnTo>
                      <a:lnTo>
                        <a:pt x="4644" y="0"/>
                      </a:lnTo>
                      <a:close/>
                    </a:path>
                  </a:pathLst>
                </a:custGeom>
                <a:solidFill>
                  <a:srgbClr val="FA4238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endParaRPr sz="1400" b="0" i="0" u="none" strike="noStrike" cap="none">
                    <a:solidFill>
                      <a:srgbClr val="000000"/>
                    </a:solidFill>
                    <a:latin typeface="Arial" panose="020B0604020202020204" pitchFamily="34" charset="0"/>
                    <a:ea typeface="Fira Sans Extra Condensed"/>
                    <a:cs typeface="Arial" panose="020B0604020202020204" pitchFamily="34" charset="0"/>
                    <a:sym typeface="Fira Sans Extra Condensed"/>
                  </a:endParaRPr>
                </a:p>
              </p:txBody>
            </p:sp>
            <p:sp>
              <p:nvSpPr>
                <p:cNvPr id="87" name="Google Shape;171;g24d791a18c9_0_132">
                  <a:extLst>
                    <a:ext uri="{FF2B5EF4-FFF2-40B4-BE49-F238E27FC236}">
                      <a16:creationId xmlns:a16="http://schemas.microsoft.com/office/drawing/2014/main" id="{D7EE4969-C783-07E6-8B75-D9F437476D80}"/>
                    </a:ext>
                  </a:extLst>
                </p:cNvPr>
                <p:cNvSpPr/>
                <p:nvPr/>
              </p:nvSpPr>
              <p:spPr>
                <a:xfrm>
                  <a:off x="1071816" y="1769540"/>
                  <a:ext cx="1939277" cy="92344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0710" h="24147" extrusionOk="0">
                      <a:moveTo>
                        <a:pt x="3549" y="0"/>
                      </a:moveTo>
                      <a:cubicBezTo>
                        <a:pt x="1584" y="0"/>
                        <a:pt x="1" y="1596"/>
                        <a:pt x="1" y="3548"/>
                      </a:cubicBezTo>
                      <a:lnTo>
                        <a:pt x="1" y="20598"/>
                      </a:lnTo>
                      <a:cubicBezTo>
                        <a:pt x="1" y="22563"/>
                        <a:pt x="1584" y="24146"/>
                        <a:pt x="3549" y="24146"/>
                      </a:cubicBezTo>
                      <a:lnTo>
                        <a:pt x="33124" y="24146"/>
                      </a:lnTo>
                      <a:cubicBezTo>
                        <a:pt x="35088" y="24146"/>
                        <a:pt x="36684" y="22563"/>
                        <a:pt x="36684" y="20598"/>
                      </a:cubicBezTo>
                      <a:lnTo>
                        <a:pt x="36684" y="18669"/>
                      </a:lnTo>
                      <a:cubicBezTo>
                        <a:pt x="36684" y="17538"/>
                        <a:pt x="37600" y="16621"/>
                        <a:pt x="38720" y="16621"/>
                      </a:cubicBezTo>
                      <a:lnTo>
                        <a:pt x="42030" y="16621"/>
                      </a:lnTo>
                      <a:cubicBezTo>
                        <a:pt x="42780" y="16621"/>
                        <a:pt x="43435" y="17026"/>
                        <a:pt x="43792" y="17633"/>
                      </a:cubicBezTo>
                      <a:cubicBezTo>
                        <a:pt x="44447" y="18705"/>
                        <a:pt x="45625" y="19419"/>
                        <a:pt x="46983" y="19419"/>
                      </a:cubicBezTo>
                      <a:cubicBezTo>
                        <a:pt x="49042" y="19419"/>
                        <a:pt x="50709" y="17753"/>
                        <a:pt x="50709" y="15693"/>
                      </a:cubicBezTo>
                      <a:cubicBezTo>
                        <a:pt x="50709" y="13633"/>
                        <a:pt x="49042" y="11954"/>
                        <a:pt x="46983" y="11954"/>
                      </a:cubicBezTo>
                      <a:cubicBezTo>
                        <a:pt x="45625" y="11954"/>
                        <a:pt x="44447" y="12680"/>
                        <a:pt x="43792" y="13752"/>
                      </a:cubicBezTo>
                      <a:cubicBezTo>
                        <a:pt x="43435" y="14359"/>
                        <a:pt x="42780" y="14764"/>
                        <a:pt x="42030" y="14764"/>
                      </a:cubicBezTo>
                      <a:lnTo>
                        <a:pt x="38720" y="14764"/>
                      </a:lnTo>
                      <a:cubicBezTo>
                        <a:pt x="37600" y="14764"/>
                        <a:pt x="36684" y="13847"/>
                        <a:pt x="36684" y="12716"/>
                      </a:cubicBezTo>
                      <a:lnTo>
                        <a:pt x="36684" y="3548"/>
                      </a:lnTo>
                      <a:cubicBezTo>
                        <a:pt x="36684" y="1596"/>
                        <a:pt x="35088" y="0"/>
                        <a:pt x="33124" y="0"/>
                      </a:cubicBezTo>
                      <a:close/>
                    </a:path>
                  </a:pathLst>
                </a:custGeom>
                <a:solidFill>
                  <a:srgbClr val="FDFDFD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endParaRPr sz="1400" b="0" i="0" u="none" strike="noStrike" cap="none">
                    <a:solidFill>
                      <a:srgbClr val="000000"/>
                    </a:solidFill>
                    <a:latin typeface="Arial" panose="020B0604020202020204" pitchFamily="34" charset="0"/>
                    <a:ea typeface="Fira Sans Extra Condensed"/>
                    <a:cs typeface="Arial" panose="020B0604020202020204" pitchFamily="34" charset="0"/>
                    <a:sym typeface="Fira Sans Extra Condensed"/>
                  </a:endParaRPr>
                </a:p>
              </p:txBody>
            </p:sp>
            <p:sp>
              <p:nvSpPr>
                <p:cNvPr id="88" name="Google Shape;172;g24d791a18c9_0_132">
                  <a:extLst>
                    <a:ext uri="{FF2B5EF4-FFF2-40B4-BE49-F238E27FC236}">
                      <a16:creationId xmlns:a16="http://schemas.microsoft.com/office/drawing/2014/main" id="{FF0E1F02-C68F-34AC-2D24-B861E0D762B7}"/>
                    </a:ext>
                  </a:extLst>
                </p:cNvPr>
                <p:cNvSpPr/>
                <p:nvPr/>
              </p:nvSpPr>
              <p:spPr>
                <a:xfrm>
                  <a:off x="2752419" y="2253534"/>
                  <a:ext cx="232247" cy="23224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073" h="6073" extrusionOk="0">
                      <a:moveTo>
                        <a:pt x="3037" y="1"/>
                      </a:moveTo>
                      <a:cubicBezTo>
                        <a:pt x="1358" y="1"/>
                        <a:pt x="0" y="1358"/>
                        <a:pt x="0" y="3037"/>
                      </a:cubicBezTo>
                      <a:cubicBezTo>
                        <a:pt x="0" y="4716"/>
                        <a:pt x="1358" y="6073"/>
                        <a:pt x="3037" y="6073"/>
                      </a:cubicBezTo>
                      <a:cubicBezTo>
                        <a:pt x="4715" y="6073"/>
                        <a:pt x="6073" y="4716"/>
                        <a:pt x="6073" y="3037"/>
                      </a:cubicBezTo>
                      <a:cubicBezTo>
                        <a:pt x="6073" y="1358"/>
                        <a:pt x="4715" y="1"/>
                        <a:pt x="3037" y="1"/>
                      </a:cubicBezTo>
                      <a:close/>
                    </a:path>
                  </a:pathLst>
                </a:custGeom>
                <a:solidFill>
                  <a:srgbClr val="F04E5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endParaRPr sz="1400" b="0" i="0" u="none" strike="noStrike" cap="none">
                    <a:solidFill>
                      <a:srgbClr val="000000"/>
                    </a:solidFill>
                    <a:latin typeface="Arial" panose="020B0604020202020204" pitchFamily="34" charset="0"/>
                    <a:ea typeface="Fira Sans Extra Condensed"/>
                    <a:cs typeface="Arial" panose="020B0604020202020204" pitchFamily="34" charset="0"/>
                    <a:sym typeface="Fira Sans Extra Condensed"/>
                  </a:endParaRPr>
                </a:p>
              </p:txBody>
            </p:sp>
            <p:sp>
              <p:nvSpPr>
                <p:cNvPr id="89" name="Google Shape;173;g24d791a18c9_0_132">
                  <a:extLst>
                    <a:ext uri="{FF2B5EF4-FFF2-40B4-BE49-F238E27FC236}">
                      <a16:creationId xmlns:a16="http://schemas.microsoft.com/office/drawing/2014/main" id="{453C4CA0-ADE7-3F58-1DB5-BBC82F83EB1D}"/>
                    </a:ext>
                  </a:extLst>
                </p:cNvPr>
                <p:cNvSpPr/>
                <p:nvPr/>
              </p:nvSpPr>
              <p:spPr>
                <a:xfrm>
                  <a:off x="935214" y="1799535"/>
                  <a:ext cx="1606414" cy="36857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2006" h="8656" extrusionOk="0">
                      <a:moveTo>
                        <a:pt x="3001" y="0"/>
                      </a:moveTo>
                      <a:cubicBezTo>
                        <a:pt x="2168" y="0"/>
                        <a:pt x="1417" y="333"/>
                        <a:pt x="882" y="881"/>
                      </a:cubicBezTo>
                      <a:cubicBezTo>
                        <a:pt x="334" y="1429"/>
                        <a:pt x="1" y="2179"/>
                        <a:pt x="1" y="3012"/>
                      </a:cubicBezTo>
                      <a:lnTo>
                        <a:pt x="1" y="8311"/>
                      </a:lnTo>
                      <a:lnTo>
                        <a:pt x="24" y="8656"/>
                      </a:lnTo>
                      <a:cubicBezTo>
                        <a:pt x="108" y="7977"/>
                        <a:pt x="417" y="7358"/>
                        <a:pt x="882" y="6894"/>
                      </a:cubicBezTo>
                      <a:cubicBezTo>
                        <a:pt x="1417" y="6346"/>
                        <a:pt x="2168" y="6013"/>
                        <a:pt x="3001" y="6013"/>
                      </a:cubicBezTo>
                      <a:lnTo>
                        <a:pt x="39006" y="6013"/>
                      </a:lnTo>
                      <a:cubicBezTo>
                        <a:pt x="40660" y="6013"/>
                        <a:pt x="42006" y="4667"/>
                        <a:pt x="42006" y="3012"/>
                      </a:cubicBezTo>
                      <a:cubicBezTo>
                        <a:pt x="42006" y="2881"/>
                        <a:pt x="42006" y="2774"/>
                        <a:pt x="41982" y="2655"/>
                      </a:cubicBezTo>
                      <a:cubicBezTo>
                        <a:pt x="41815" y="1155"/>
                        <a:pt x="40541" y="0"/>
                        <a:pt x="39006" y="0"/>
                      </a:cubicBezTo>
                      <a:close/>
                    </a:path>
                  </a:pathLst>
                </a:custGeom>
                <a:solidFill>
                  <a:srgbClr val="B7B7B7">
                    <a:alpha val="5529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endParaRPr sz="1400" b="0" i="0" u="none" strike="noStrike" cap="none">
                    <a:solidFill>
                      <a:srgbClr val="000000"/>
                    </a:solidFill>
                    <a:latin typeface="Arial" panose="020B0604020202020204" pitchFamily="34" charset="0"/>
                    <a:ea typeface="Fira Sans Extra Condensed"/>
                    <a:cs typeface="Arial" panose="020B0604020202020204" pitchFamily="34" charset="0"/>
                    <a:sym typeface="Fira Sans Extra Condensed"/>
                  </a:endParaRPr>
                </a:p>
              </p:txBody>
            </p:sp>
            <p:sp>
              <p:nvSpPr>
                <p:cNvPr id="90" name="Google Shape;174;g24d791a18c9_0_132">
                  <a:extLst>
                    <a:ext uri="{FF2B5EF4-FFF2-40B4-BE49-F238E27FC236}">
                      <a16:creationId xmlns:a16="http://schemas.microsoft.com/office/drawing/2014/main" id="{C36C9BFB-FE67-6DD8-2660-22CA0356FA4E}"/>
                    </a:ext>
                  </a:extLst>
                </p:cNvPr>
                <p:cNvSpPr/>
                <p:nvPr/>
              </p:nvSpPr>
              <p:spPr>
                <a:xfrm>
                  <a:off x="935214" y="1769089"/>
                  <a:ext cx="1606414" cy="38432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2006" h="9026" extrusionOk="0">
                      <a:moveTo>
                        <a:pt x="3001" y="1"/>
                      </a:moveTo>
                      <a:cubicBezTo>
                        <a:pt x="2168" y="1"/>
                        <a:pt x="1417" y="334"/>
                        <a:pt x="882" y="882"/>
                      </a:cubicBezTo>
                      <a:cubicBezTo>
                        <a:pt x="334" y="1429"/>
                        <a:pt x="1" y="2179"/>
                        <a:pt x="1" y="3013"/>
                      </a:cubicBezTo>
                      <a:lnTo>
                        <a:pt x="1" y="9026"/>
                      </a:lnTo>
                      <a:cubicBezTo>
                        <a:pt x="1" y="8192"/>
                        <a:pt x="334" y="7442"/>
                        <a:pt x="882" y="6894"/>
                      </a:cubicBezTo>
                      <a:cubicBezTo>
                        <a:pt x="1417" y="6359"/>
                        <a:pt x="2168" y="6013"/>
                        <a:pt x="3001" y="6013"/>
                      </a:cubicBezTo>
                      <a:lnTo>
                        <a:pt x="39006" y="6013"/>
                      </a:lnTo>
                      <a:cubicBezTo>
                        <a:pt x="40660" y="6013"/>
                        <a:pt x="42006" y="4668"/>
                        <a:pt x="42006" y="3013"/>
                      </a:cubicBezTo>
                      <a:cubicBezTo>
                        <a:pt x="42006" y="1346"/>
                        <a:pt x="40660" y="1"/>
                        <a:pt x="39006" y="1"/>
                      </a:cubicBezTo>
                      <a:close/>
                    </a:path>
                  </a:pathLst>
                </a:custGeom>
                <a:solidFill>
                  <a:srgbClr val="F04E5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endParaRPr sz="1400" b="0" i="0" u="none" strike="noStrike" cap="none">
                    <a:solidFill>
                      <a:srgbClr val="000000"/>
                    </a:solidFill>
                    <a:latin typeface="Arial" panose="020B0604020202020204" pitchFamily="34" charset="0"/>
                    <a:ea typeface="Fira Sans Extra Condensed"/>
                    <a:cs typeface="Arial" panose="020B0604020202020204" pitchFamily="34" charset="0"/>
                    <a:sym typeface="Fira Sans Extra Condensed"/>
                  </a:endParaRPr>
                </a:p>
              </p:txBody>
            </p:sp>
            <p:sp>
              <p:nvSpPr>
                <p:cNvPr id="91" name="Google Shape;175;g24d791a18c9_0_132">
                  <a:extLst>
                    <a:ext uri="{FF2B5EF4-FFF2-40B4-BE49-F238E27FC236}">
                      <a16:creationId xmlns:a16="http://schemas.microsoft.com/office/drawing/2014/main" id="{E0A46716-3026-3340-7DB0-586311DC1054}"/>
                    </a:ext>
                  </a:extLst>
                </p:cNvPr>
                <p:cNvSpPr txBox="1"/>
                <p:nvPr/>
              </p:nvSpPr>
              <p:spPr>
                <a:xfrm>
                  <a:off x="1071825" y="1769313"/>
                  <a:ext cx="1469700" cy="255900"/>
                </a:xfrm>
                <a:prstGeom prst="rect">
                  <a:avLst/>
                </a:prstGeom>
                <a:solidFill>
                  <a:srgbClr val="F04E5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endParaRPr sz="1400" b="1" i="0" u="none" strike="noStrike" cap="none">
                    <a:solidFill>
                      <a:srgbClr val="FFFFFF"/>
                    </a:solidFill>
                    <a:latin typeface="Arial" panose="020B0604020202020204" pitchFamily="34" charset="0"/>
                    <a:ea typeface="Calibri"/>
                    <a:cs typeface="Arial" panose="020B0604020202020204" pitchFamily="34" charset="0"/>
                    <a:sym typeface="Calibri"/>
                  </a:endParaRPr>
                </a:p>
              </p:txBody>
            </p:sp>
          </p:grpSp>
          <p:grpSp>
            <p:nvGrpSpPr>
              <p:cNvPr id="74" name="Google Shape;176;g24d791a18c9_0_132">
                <a:extLst>
                  <a:ext uri="{FF2B5EF4-FFF2-40B4-BE49-F238E27FC236}">
                    <a16:creationId xmlns:a16="http://schemas.microsoft.com/office/drawing/2014/main" id="{A97AEA9C-C4D8-FD26-2F07-97BCBD23E13E}"/>
                  </a:ext>
                </a:extLst>
              </p:cNvPr>
              <p:cNvGrpSpPr/>
              <p:nvPr/>
            </p:nvGrpSpPr>
            <p:grpSpPr>
              <a:xfrm>
                <a:off x="4018210" y="5061318"/>
                <a:ext cx="2339343" cy="1101133"/>
                <a:chOff x="933838" y="3005721"/>
                <a:chExt cx="2079971" cy="979046"/>
              </a:xfrm>
            </p:grpSpPr>
            <p:sp>
              <p:nvSpPr>
                <p:cNvPr id="78" name="Google Shape;177;g24d791a18c9_0_132">
                  <a:extLst>
                    <a:ext uri="{FF2B5EF4-FFF2-40B4-BE49-F238E27FC236}">
                      <a16:creationId xmlns:a16="http://schemas.microsoft.com/office/drawing/2014/main" id="{884B0345-BDBA-4038-E5AD-76BEC5E55AFC}"/>
                    </a:ext>
                  </a:extLst>
                </p:cNvPr>
                <p:cNvSpPr/>
                <p:nvPr/>
              </p:nvSpPr>
              <p:spPr>
                <a:xfrm>
                  <a:off x="1033115" y="3023886"/>
                  <a:ext cx="1980694" cy="96088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1793" h="25126" extrusionOk="0">
                      <a:moveTo>
                        <a:pt x="33544" y="0"/>
                      </a:moveTo>
                      <a:cubicBezTo>
                        <a:pt x="33507" y="0"/>
                        <a:pt x="33470" y="1"/>
                        <a:pt x="33433" y="2"/>
                      </a:cubicBezTo>
                      <a:lnTo>
                        <a:pt x="3537" y="990"/>
                      </a:lnTo>
                      <a:cubicBezTo>
                        <a:pt x="1548" y="1050"/>
                        <a:pt x="0" y="2693"/>
                        <a:pt x="60" y="4657"/>
                      </a:cubicBezTo>
                      <a:lnTo>
                        <a:pt x="620" y="21695"/>
                      </a:lnTo>
                      <a:cubicBezTo>
                        <a:pt x="690" y="23611"/>
                        <a:pt x="2284" y="25126"/>
                        <a:pt x="4211" y="25126"/>
                      </a:cubicBezTo>
                      <a:cubicBezTo>
                        <a:pt x="4248" y="25126"/>
                        <a:pt x="4285" y="25125"/>
                        <a:pt x="4322" y="25124"/>
                      </a:cubicBezTo>
                      <a:lnTo>
                        <a:pt x="34231" y="24136"/>
                      </a:lnTo>
                      <a:cubicBezTo>
                        <a:pt x="36207" y="24076"/>
                        <a:pt x="37767" y="22433"/>
                        <a:pt x="37696" y="20469"/>
                      </a:cubicBezTo>
                      <a:lnTo>
                        <a:pt x="37636" y="18540"/>
                      </a:lnTo>
                      <a:cubicBezTo>
                        <a:pt x="37600" y="17409"/>
                        <a:pt x="38493" y="16468"/>
                        <a:pt x="39636" y="16433"/>
                      </a:cubicBezTo>
                      <a:lnTo>
                        <a:pt x="42982" y="16325"/>
                      </a:lnTo>
                      <a:cubicBezTo>
                        <a:pt x="43004" y="16325"/>
                        <a:pt x="43026" y="16324"/>
                        <a:pt x="43049" y="16324"/>
                      </a:cubicBezTo>
                      <a:cubicBezTo>
                        <a:pt x="43772" y="16324"/>
                        <a:pt x="44422" y="16700"/>
                        <a:pt x="44792" y="17266"/>
                      </a:cubicBezTo>
                      <a:cubicBezTo>
                        <a:pt x="45460" y="18291"/>
                        <a:pt x="46628" y="18959"/>
                        <a:pt x="47943" y="18959"/>
                      </a:cubicBezTo>
                      <a:cubicBezTo>
                        <a:pt x="47988" y="18959"/>
                        <a:pt x="48033" y="18958"/>
                        <a:pt x="48078" y="18957"/>
                      </a:cubicBezTo>
                      <a:cubicBezTo>
                        <a:pt x="50162" y="18885"/>
                        <a:pt x="51793" y="17159"/>
                        <a:pt x="51721" y="15099"/>
                      </a:cubicBezTo>
                      <a:cubicBezTo>
                        <a:pt x="51663" y="13076"/>
                        <a:pt x="49974" y="11490"/>
                        <a:pt x="47940" y="11490"/>
                      </a:cubicBezTo>
                      <a:cubicBezTo>
                        <a:pt x="47903" y="11490"/>
                        <a:pt x="47865" y="11490"/>
                        <a:pt x="47828" y="11491"/>
                      </a:cubicBezTo>
                      <a:cubicBezTo>
                        <a:pt x="46459" y="11539"/>
                        <a:pt x="45292" y="12301"/>
                        <a:pt x="44661" y="13396"/>
                      </a:cubicBezTo>
                      <a:cubicBezTo>
                        <a:pt x="44327" y="14004"/>
                        <a:pt x="43673" y="14432"/>
                        <a:pt x="42911" y="14456"/>
                      </a:cubicBezTo>
                      <a:lnTo>
                        <a:pt x="39577" y="14575"/>
                      </a:lnTo>
                      <a:cubicBezTo>
                        <a:pt x="39555" y="14576"/>
                        <a:pt x="39533" y="14576"/>
                        <a:pt x="39511" y="14576"/>
                      </a:cubicBezTo>
                      <a:cubicBezTo>
                        <a:pt x="38397" y="14576"/>
                        <a:pt x="37480" y="13696"/>
                        <a:pt x="37434" y="12599"/>
                      </a:cubicBezTo>
                      <a:lnTo>
                        <a:pt x="37136" y="3431"/>
                      </a:lnTo>
                      <a:cubicBezTo>
                        <a:pt x="37078" y="1515"/>
                        <a:pt x="35472" y="0"/>
                        <a:pt x="33544" y="0"/>
                      </a:cubicBezTo>
                      <a:close/>
                    </a:path>
                  </a:pathLst>
                </a:custGeom>
                <a:solidFill>
                  <a:srgbClr val="B7B7B7">
                    <a:alpha val="5529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endParaRPr sz="1400" b="0" i="0" u="none" strike="noStrike" cap="none">
                    <a:solidFill>
                      <a:srgbClr val="000000"/>
                    </a:solidFill>
                    <a:latin typeface="Arial" panose="020B0604020202020204" pitchFamily="34" charset="0"/>
                    <a:ea typeface="Fira Sans Extra Condensed"/>
                    <a:cs typeface="Arial" panose="020B0604020202020204" pitchFamily="34" charset="0"/>
                    <a:sym typeface="Fira Sans Extra Condensed"/>
                  </a:endParaRPr>
                </a:p>
              </p:txBody>
            </p:sp>
            <p:sp>
              <p:nvSpPr>
                <p:cNvPr id="79" name="Google Shape;178;g24d791a18c9_0_132">
                  <a:extLst>
                    <a:ext uri="{FF2B5EF4-FFF2-40B4-BE49-F238E27FC236}">
                      <a16:creationId xmlns:a16="http://schemas.microsoft.com/office/drawing/2014/main" id="{F5C17166-D7F2-A25A-3B05-43C032FD25E7}"/>
                    </a:ext>
                  </a:extLst>
                </p:cNvPr>
                <p:cNvSpPr/>
                <p:nvPr/>
              </p:nvSpPr>
              <p:spPr>
                <a:xfrm>
                  <a:off x="933838" y="3261739"/>
                  <a:ext cx="177598" cy="25606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644" h="6014" extrusionOk="0">
                      <a:moveTo>
                        <a:pt x="3001" y="1"/>
                      </a:moveTo>
                      <a:cubicBezTo>
                        <a:pt x="2168" y="1"/>
                        <a:pt x="1417" y="334"/>
                        <a:pt x="882" y="882"/>
                      </a:cubicBezTo>
                      <a:cubicBezTo>
                        <a:pt x="334" y="1417"/>
                        <a:pt x="1" y="2179"/>
                        <a:pt x="1" y="3001"/>
                      </a:cubicBezTo>
                      <a:cubicBezTo>
                        <a:pt x="1" y="4668"/>
                        <a:pt x="1346" y="6013"/>
                        <a:pt x="3001" y="6013"/>
                      </a:cubicBezTo>
                      <a:lnTo>
                        <a:pt x="4644" y="6013"/>
                      </a:lnTo>
                      <a:lnTo>
                        <a:pt x="4644" y="1"/>
                      </a:lnTo>
                      <a:close/>
                    </a:path>
                  </a:pathLst>
                </a:custGeom>
                <a:solidFill>
                  <a:schemeClr val="bg1">
                    <a:lumMod val="75000"/>
                  </a:scheme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endParaRPr sz="1400" b="0" i="0" u="none" strike="noStrike" cap="none">
                    <a:solidFill>
                      <a:srgbClr val="000000"/>
                    </a:solidFill>
                    <a:latin typeface="Arial" panose="020B0604020202020204" pitchFamily="34" charset="0"/>
                    <a:ea typeface="Fira Sans Extra Condensed"/>
                    <a:cs typeface="Arial" panose="020B0604020202020204" pitchFamily="34" charset="0"/>
                    <a:sym typeface="Fira Sans Extra Condensed"/>
                  </a:endParaRPr>
                </a:p>
              </p:txBody>
            </p:sp>
            <p:sp>
              <p:nvSpPr>
                <p:cNvPr id="80" name="Google Shape;179;g24d791a18c9_0_132">
                  <a:extLst>
                    <a:ext uri="{FF2B5EF4-FFF2-40B4-BE49-F238E27FC236}">
                      <a16:creationId xmlns:a16="http://schemas.microsoft.com/office/drawing/2014/main" id="{4DB45AB8-CE53-E485-947B-726D543592E6}"/>
                    </a:ext>
                  </a:extLst>
                </p:cNvPr>
                <p:cNvSpPr/>
                <p:nvPr/>
              </p:nvSpPr>
              <p:spPr>
                <a:xfrm>
                  <a:off x="1071816" y="3005721"/>
                  <a:ext cx="1939277" cy="92390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0710" h="24159" extrusionOk="0">
                      <a:moveTo>
                        <a:pt x="3549" y="1"/>
                      </a:moveTo>
                      <a:cubicBezTo>
                        <a:pt x="1584" y="1"/>
                        <a:pt x="1" y="1596"/>
                        <a:pt x="1" y="3561"/>
                      </a:cubicBezTo>
                      <a:lnTo>
                        <a:pt x="1" y="20610"/>
                      </a:lnTo>
                      <a:cubicBezTo>
                        <a:pt x="1" y="22563"/>
                        <a:pt x="1584" y="24158"/>
                        <a:pt x="3549" y="24158"/>
                      </a:cubicBezTo>
                      <a:lnTo>
                        <a:pt x="33124" y="24158"/>
                      </a:lnTo>
                      <a:cubicBezTo>
                        <a:pt x="35088" y="24158"/>
                        <a:pt x="36684" y="22563"/>
                        <a:pt x="36684" y="20610"/>
                      </a:cubicBezTo>
                      <a:lnTo>
                        <a:pt x="36684" y="18670"/>
                      </a:lnTo>
                      <a:cubicBezTo>
                        <a:pt x="36684" y="17550"/>
                        <a:pt x="37600" y="16634"/>
                        <a:pt x="38720" y="16634"/>
                      </a:cubicBezTo>
                      <a:lnTo>
                        <a:pt x="42030" y="16634"/>
                      </a:lnTo>
                      <a:cubicBezTo>
                        <a:pt x="42780" y="16634"/>
                        <a:pt x="43435" y="17039"/>
                        <a:pt x="43792" y="17634"/>
                      </a:cubicBezTo>
                      <a:cubicBezTo>
                        <a:pt x="44447" y="18705"/>
                        <a:pt x="45625" y="19432"/>
                        <a:pt x="46983" y="19432"/>
                      </a:cubicBezTo>
                      <a:cubicBezTo>
                        <a:pt x="49042" y="19432"/>
                        <a:pt x="50709" y="17765"/>
                        <a:pt x="50709" y="15693"/>
                      </a:cubicBezTo>
                      <a:cubicBezTo>
                        <a:pt x="50709" y="13633"/>
                        <a:pt x="49042" y="11966"/>
                        <a:pt x="46983" y="11966"/>
                      </a:cubicBezTo>
                      <a:cubicBezTo>
                        <a:pt x="45625" y="11966"/>
                        <a:pt x="44447" y="12693"/>
                        <a:pt x="43792" y="13764"/>
                      </a:cubicBezTo>
                      <a:cubicBezTo>
                        <a:pt x="43435" y="14360"/>
                        <a:pt x="42780" y="14764"/>
                        <a:pt x="42030" y="14764"/>
                      </a:cubicBezTo>
                      <a:lnTo>
                        <a:pt x="38720" y="14764"/>
                      </a:lnTo>
                      <a:cubicBezTo>
                        <a:pt x="37600" y="14764"/>
                        <a:pt x="36684" y="13848"/>
                        <a:pt x="36684" y="12728"/>
                      </a:cubicBezTo>
                      <a:lnTo>
                        <a:pt x="36684" y="3561"/>
                      </a:lnTo>
                      <a:cubicBezTo>
                        <a:pt x="36684" y="1596"/>
                        <a:pt x="35088" y="1"/>
                        <a:pt x="33124" y="1"/>
                      </a:cubicBezTo>
                      <a:close/>
                    </a:path>
                  </a:pathLst>
                </a:custGeom>
                <a:solidFill>
                  <a:srgbClr val="FDFDFD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endParaRPr sz="1400" b="0" i="0" u="none" strike="noStrike" cap="none">
                    <a:solidFill>
                      <a:srgbClr val="000000"/>
                    </a:solidFill>
                    <a:latin typeface="Arial" panose="020B0604020202020204" pitchFamily="34" charset="0"/>
                    <a:ea typeface="Fira Sans Extra Condensed"/>
                    <a:cs typeface="Arial" panose="020B0604020202020204" pitchFamily="34" charset="0"/>
                    <a:sym typeface="Fira Sans Extra Condensed"/>
                  </a:endParaRPr>
                </a:p>
              </p:txBody>
            </p:sp>
            <p:sp>
              <p:nvSpPr>
                <p:cNvPr id="81" name="Google Shape;180;g24d791a18c9_0_132">
                  <a:extLst>
                    <a:ext uri="{FF2B5EF4-FFF2-40B4-BE49-F238E27FC236}">
                      <a16:creationId xmlns:a16="http://schemas.microsoft.com/office/drawing/2014/main" id="{CD426F7A-3CFB-3BEA-0C9F-969AD4F60C62}"/>
                    </a:ext>
                  </a:extLst>
                </p:cNvPr>
                <p:cNvSpPr/>
                <p:nvPr/>
              </p:nvSpPr>
              <p:spPr>
                <a:xfrm>
                  <a:off x="2752419" y="3489753"/>
                  <a:ext cx="232247" cy="23270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073" h="6085" extrusionOk="0">
                      <a:moveTo>
                        <a:pt x="3037" y="0"/>
                      </a:moveTo>
                      <a:cubicBezTo>
                        <a:pt x="1358" y="0"/>
                        <a:pt x="0" y="1369"/>
                        <a:pt x="0" y="3036"/>
                      </a:cubicBezTo>
                      <a:cubicBezTo>
                        <a:pt x="0" y="4715"/>
                        <a:pt x="1358" y="6084"/>
                        <a:pt x="3037" y="6084"/>
                      </a:cubicBezTo>
                      <a:cubicBezTo>
                        <a:pt x="4715" y="6084"/>
                        <a:pt x="6073" y="4715"/>
                        <a:pt x="6073" y="3036"/>
                      </a:cubicBezTo>
                      <a:cubicBezTo>
                        <a:pt x="6073" y="1369"/>
                        <a:pt x="4715" y="0"/>
                        <a:pt x="3037" y="0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endParaRPr sz="1400" b="0" i="0" u="none" strike="noStrike" cap="none">
                    <a:solidFill>
                      <a:srgbClr val="000000"/>
                    </a:solidFill>
                    <a:latin typeface="Arial" panose="020B0604020202020204" pitchFamily="34" charset="0"/>
                    <a:ea typeface="Fira Sans Extra Condensed"/>
                    <a:cs typeface="Arial" panose="020B0604020202020204" pitchFamily="34" charset="0"/>
                    <a:sym typeface="Fira Sans Extra Condensed"/>
                  </a:endParaRPr>
                </a:p>
              </p:txBody>
            </p:sp>
            <p:sp>
              <p:nvSpPr>
                <p:cNvPr id="82" name="Google Shape;181;g24d791a18c9_0_132">
                  <a:extLst>
                    <a:ext uri="{FF2B5EF4-FFF2-40B4-BE49-F238E27FC236}">
                      <a16:creationId xmlns:a16="http://schemas.microsoft.com/office/drawing/2014/main" id="{B3B91531-1387-7BFA-9AAC-496A09B57F04}"/>
                    </a:ext>
                  </a:extLst>
                </p:cNvPr>
                <p:cNvSpPr/>
                <p:nvPr/>
              </p:nvSpPr>
              <p:spPr>
                <a:xfrm>
                  <a:off x="935214" y="3035660"/>
                  <a:ext cx="1606414" cy="36910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2006" h="8669" extrusionOk="0">
                      <a:moveTo>
                        <a:pt x="3001" y="0"/>
                      </a:moveTo>
                      <a:cubicBezTo>
                        <a:pt x="2168" y="0"/>
                        <a:pt x="1417" y="346"/>
                        <a:pt x="882" y="881"/>
                      </a:cubicBezTo>
                      <a:cubicBezTo>
                        <a:pt x="334" y="1429"/>
                        <a:pt x="1" y="2179"/>
                        <a:pt x="1" y="3013"/>
                      </a:cubicBezTo>
                      <a:lnTo>
                        <a:pt x="1" y="8311"/>
                      </a:lnTo>
                      <a:lnTo>
                        <a:pt x="24" y="8668"/>
                      </a:lnTo>
                      <a:cubicBezTo>
                        <a:pt x="108" y="7978"/>
                        <a:pt x="417" y="7370"/>
                        <a:pt x="882" y="6894"/>
                      </a:cubicBezTo>
                      <a:cubicBezTo>
                        <a:pt x="1417" y="6358"/>
                        <a:pt x="2168" y="6013"/>
                        <a:pt x="3001" y="6013"/>
                      </a:cubicBezTo>
                      <a:lnTo>
                        <a:pt x="39006" y="6013"/>
                      </a:lnTo>
                      <a:cubicBezTo>
                        <a:pt x="40660" y="6013"/>
                        <a:pt x="42006" y="4668"/>
                        <a:pt x="42006" y="3013"/>
                      </a:cubicBezTo>
                      <a:cubicBezTo>
                        <a:pt x="42006" y="2894"/>
                        <a:pt x="42006" y="2775"/>
                        <a:pt x="41982" y="2655"/>
                      </a:cubicBezTo>
                      <a:cubicBezTo>
                        <a:pt x="41815" y="1167"/>
                        <a:pt x="40541" y="0"/>
                        <a:pt x="39006" y="0"/>
                      </a:cubicBezTo>
                      <a:close/>
                    </a:path>
                  </a:pathLst>
                </a:custGeom>
                <a:solidFill>
                  <a:srgbClr val="B7B7B7">
                    <a:alpha val="5529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endParaRPr sz="1400" b="0" i="0" u="none" strike="noStrike" cap="none">
                    <a:solidFill>
                      <a:srgbClr val="000000"/>
                    </a:solidFill>
                    <a:latin typeface="Arial" panose="020B0604020202020204" pitchFamily="34" charset="0"/>
                    <a:ea typeface="Fira Sans Extra Condensed"/>
                    <a:cs typeface="Arial" panose="020B0604020202020204" pitchFamily="34" charset="0"/>
                    <a:sym typeface="Fira Sans Extra Condensed"/>
                  </a:endParaRPr>
                </a:p>
              </p:txBody>
            </p:sp>
            <p:sp>
              <p:nvSpPr>
                <p:cNvPr id="83" name="Google Shape;182;g24d791a18c9_0_132">
                  <a:extLst>
                    <a:ext uri="{FF2B5EF4-FFF2-40B4-BE49-F238E27FC236}">
                      <a16:creationId xmlns:a16="http://schemas.microsoft.com/office/drawing/2014/main" id="{6204AB8F-0B42-83F0-C746-7D787BB423C7}"/>
                    </a:ext>
                  </a:extLst>
                </p:cNvPr>
                <p:cNvSpPr/>
                <p:nvPr/>
              </p:nvSpPr>
              <p:spPr>
                <a:xfrm>
                  <a:off x="935214" y="3005729"/>
                  <a:ext cx="1606414" cy="38379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2006" h="9014" extrusionOk="0">
                      <a:moveTo>
                        <a:pt x="3001" y="1"/>
                      </a:moveTo>
                      <a:cubicBezTo>
                        <a:pt x="2168" y="1"/>
                        <a:pt x="1417" y="334"/>
                        <a:pt x="882" y="882"/>
                      </a:cubicBezTo>
                      <a:cubicBezTo>
                        <a:pt x="334" y="1418"/>
                        <a:pt x="1" y="2168"/>
                        <a:pt x="1" y="3001"/>
                      </a:cubicBezTo>
                      <a:lnTo>
                        <a:pt x="1" y="9014"/>
                      </a:lnTo>
                      <a:cubicBezTo>
                        <a:pt x="1" y="8192"/>
                        <a:pt x="334" y="7430"/>
                        <a:pt x="882" y="6895"/>
                      </a:cubicBezTo>
                      <a:cubicBezTo>
                        <a:pt x="1417" y="6347"/>
                        <a:pt x="2168" y="6014"/>
                        <a:pt x="3001" y="6014"/>
                      </a:cubicBezTo>
                      <a:lnTo>
                        <a:pt x="39006" y="6014"/>
                      </a:lnTo>
                      <a:cubicBezTo>
                        <a:pt x="40660" y="6014"/>
                        <a:pt x="42006" y="4668"/>
                        <a:pt x="42006" y="3001"/>
                      </a:cubicBezTo>
                      <a:cubicBezTo>
                        <a:pt x="42006" y="1346"/>
                        <a:pt x="40660" y="1"/>
                        <a:pt x="39006" y="1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endParaRPr sz="1400" b="0" i="0" u="none" strike="noStrike" cap="none">
                    <a:solidFill>
                      <a:srgbClr val="000000"/>
                    </a:solidFill>
                    <a:latin typeface="Arial" panose="020B0604020202020204" pitchFamily="34" charset="0"/>
                    <a:ea typeface="Fira Sans Extra Condensed"/>
                    <a:cs typeface="Arial" panose="020B0604020202020204" pitchFamily="34" charset="0"/>
                    <a:sym typeface="Fira Sans Extra Condensed"/>
                  </a:endParaRPr>
                </a:p>
              </p:txBody>
            </p:sp>
            <p:sp>
              <p:nvSpPr>
                <p:cNvPr id="84" name="Google Shape;183;g24d791a18c9_0_132">
                  <a:extLst>
                    <a:ext uri="{FF2B5EF4-FFF2-40B4-BE49-F238E27FC236}">
                      <a16:creationId xmlns:a16="http://schemas.microsoft.com/office/drawing/2014/main" id="{4B367EBF-F2FB-FEE0-7BCA-DB8A8EDA745F}"/>
                    </a:ext>
                  </a:extLst>
                </p:cNvPr>
                <p:cNvSpPr txBox="1"/>
                <p:nvPr/>
              </p:nvSpPr>
              <p:spPr>
                <a:xfrm>
                  <a:off x="1071825" y="3005788"/>
                  <a:ext cx="1469700" cy="255900"/>
                </a:xfrm>
                <a:prstGeom prst="rect">
                  <a:avLst/>
                </a:pr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endParaRPr sz="1400" b="1" i="0" u="none" strike="noStrike" cap="none">
                    <a:solidFill>
                      <a:srgbClr val="FFFFFF"/>
                    </a:solidFill>
                    <a:latin typeface="Arial" panose="020B0604020202020204" pitchFamily="34" charset="0"/>
                    <a:ea typeface="Calibri"/>
                    <a:cs typeface="Arial" panose="020B0604020202020204" pitchFamily="34" charset="0"/>
                    <a:sym typeface="Calibri"/>
                  </a:endParaRPr>
                </a:p>
              </p:txBody>
            </p:sp>
          </p:grpSp>
          <p:sp>
            <p:nvSpPr>
              <p:cNvPr id="76" name="Google Shape;185;g24d791a18c9_0_132">
                <a:extLst>
                  <a:ext uri="{FF2B5EF4-FFF2-40B4-BE49-F238E27FC236}">
                    <a16:creationId xmlns:a16="http://schemas.microsoft.com/office/drawing/2014/main" id="{3408B99C-D45A-4518-2FF6-235F98F0988F}"/>
                  </a:ext>
                </a:extLst>
              </p:cNvPr>
              <p:cNvSpPr txBox="1"/>
              <p:nvPr/>
            </p:nvSpPr>
            <p:spPr>
              <a:xfrm>
                <a:off x="4132473" y="4024341"/>
                <a:ext cx="1647600" cy="6015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200"/>
                  <a:buFont typeface="Arial"/>
                  <a:buNone/>
                </a:pPr>
                <a:r>
                  <a:rPr lang="es-PE" sz="1400" b="1" i="0" u="none" strike="noStrike" cap="none" dirty="0">
                    <a:solidFill>
                      <a:srgbClr val="434343"/>
                    </a:solidFill>
                    <a:latin typeface="Arial" panose="020B0604020202020204" pitchFamily="34" charset="0"/>
                    <a:ea typeface="Calibri"/>
                    <a:cs typeface="Arial" panose="020B0604020202020204" pitchFamily="34" charset="0"/>
                    <a:sym typeface="Calibri"/>
                  </a:rPr>
                  <a:t>Reglamento de la Ley N° 27942 </a:t>
                </a:r>
              </a:p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200"/>
                  <a:buFont typeface="Arial"/>
                  <a:buNone/>
                </a:pPr>
                <a:r>
                  <a:rPr lang="es-PE" sz="1200" b="0" i="0" u="none" strike="noStrike" cap="none" dirty="0">
                    <a:solidFill>
                      <a:srgbClr val="434343"/>
                    </a:solidFill>
                    <a:latin typeface="Arial" panose="020B0604020202020204" pitchFamily="34" charset="0"/>
                    <a:ea typeface="Calibri"/>
                    <a:cs typeface="Arial" panose="020B0604020202020204" pitchFamily="34" charset="0"/>
                    <a:sym typeface="Calibri"/>
                  </a:rPr>
                  <a:t>(Decreto Supremo N°014-2019-MIMP) </a:t>
                </a:r>
                <a:endParaRPr sz="1200" b="0" i="0" u="none" strike="noStrike" cap="none" dirty="0">
                  <a:solidFill>
                    <a:srgbClr val="434343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endParaRPr>
              </a:p>
            </p:txBody>
          </p:sp>
        </p:grpSp>
        <p:sp>
          <p:nvSpPr>
            <p:cNvPr id="67" name="Google Shape;187;g24d791a18c9_0_132">
              <a:extLst>
                <a:ext uri="{FF2B5EF4-FFF2-40B4-BE49-F238E27FC236}">
                  <a16:creationId xmlns:a16="http://schemas.microsoft.com/office/drawing/2014/main" id="{50C5806F-37A0-94A0-B336-50331E63C06A}"/>
                </a:ext>
              </a:extLst>
            </p:cNvPr>
            <p:cNvSpPr txBox="1"/>
            <p:nvPr/>
          </p:nvSpPr>
          <p:spPr>
            <a:xfrm>
              <a:off x="4032289" y="5170613"/>
              <a:ext cx="1634100" cy="6015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/>
                <a:buNone/>
              </a:pPr>
              <a:r>
                <a:rPr lang="es-PE" sz="1400" b="0" i="0" u="none" strike="noStrike" cap="none" dirty="0">
                  <a:solidFill>
                    <a:srgbClr val="434343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Decreto Supremo N° 021-2021-MIMP </a:t>
              </a:r>
              <a:r>
                <a:rPr lang="es-PE" sz="1400" dirty="0">
                  <a:solidFill>
                    <a:srgbClr val="434343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(M</a:t>
              </a:r>
              <a:r>
                <a:rPr lang="es-PE" sz="1400" b="1" i="0" u="none" strike="noStrike" cap="none" dirty="0">
                  <a:solidFill>
                    <a:srgbClr val="434343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odifica el Reglamento </a:t>
              </a:r>
              <a:r>
                <a:rPr lang="es-PE" sz="1400" b="0" i="0" u="none" strike="noStrike" cap="none" dirty="0">
                  <a:solidFill>
                    <a:srgbClr val="434343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de la Ley N°27942)</a:t>
              </a:r>
              <a:endParaRPr sz="1400" b="0" i="0" u="none" strike="noStrike" cap="none" dirty="0">
                <a:solidFill>
                  <a:srgbClr val="434343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endParaRPr>
            </a:p>
          </p:txBody>
        </p:sp>
      </p:grpSp>
      <p:pic>
        <p:nvPicPr>
          <p:cNvPr id="121" name="Google Shape;189;g24d791a18c9_0_132">
            <a:extLst>
              <a:ext uri="{FF2B5EF4-FFF2-40B4-BE49-F238E27FC236}">
                <a16:creationId xmlns:a16="http://schemas.microsoft.com/office/drawing/2014/main" id="{7E947878-483A-7303-4000-4CAC2D50B886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 l="48668" r="13504"/>
          <a:stretch/>
        </p:blipFill>
        <p:spPr>
          <a:xfrm>
            <a:off x="1072381" y="2238019"/>
            <a:ext cx="1776573" cy="368637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94896148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8E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Rectángulo 60">
            <a:extLst>
              <a:ext uri="{FF2B5EF4-FFF2-40B4-BE49-F238E27FC236}">
                <a16:creationId xmlns:a16="http://schemas.microsoft.com/office/drawing/2014/main" id="{2DBA6B45-CA7A-C88C-78B4-718304814989}"/>
              </a:ext>
            </a:extLst>
          </p:cNvPr>
          <p:cNvSpPr/>
          <p:nvPr/>
        </p:nvSpPr>
        <p:spPr>
          <a:xfrm>
            <a:off x="0" y="-5679"/>
            <a:ext cx="12192000" cy="101966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pic>
        <p:nvPicPr>
          <p:cNvPr id="62" name="Imagen 61">
            <a:extLst>
              <a:ext uri="{FF2B5EF4-FFF2-40B4-BE49-F238E27FC236}">
                <a16:creationId xmlns:a16="http://schemas.microsoft.com/office/drawing/2014/main" id="{C20F470D-9771-5D0C-0867-E7084D86C7A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  <a14:imgEffect>
                      <a14:brightnessContrast bright="20000" contrast="-40000"/>
                    </a14:imgEffect>
                  </a14:imgLayer>
                </a14:imgProps>
              </a:ext>
            </a:extLst>
          </a:blip>
          <a:srcRect r="55955"/>
          <a:stretch/>
        </p:blipFill>
        <p:spPr>
          <a:xfrm>
            <a:off x="432799" y="280415"/>
            <a:ext cx="2479891" cy="530287"/>
          </a:xfrm>
          <a:prstGeom prst="rect">
            <a:avLst/>
          </a:prstGeom>
        </p:spPr>
      </p:pic>
      <p:sp>
        <p:nvSpPr>
          <p:cNvPr id="2" name="Google Shape;146;g24d791a18c9_0_132">
            <a:extLst>
              <a:ext uri="{FF2B5EF4-FFF2-40B4-BE49-F238E27FC236}">
                <a16:creationId xmlns:a16="http://schemas.microsoft.com/office/drawing/2014/main" id="{F65E3B0B-1A2B-CDBA-42EE-0C0B0B294B73}"/>
              </a:ext>
            </a:extLst>
          </p:cNvPr>
          <p:cNvSpPr/>
          <p:nvPr/>
        </p:nvSpPr>
        <p:spPr>
          <a:xfrm>
            <a:off x="6555454" y="4084371"/>
            <a:ext cx="4854114" cy="2321088"/>
          </a:xfrm>
          <a:custGeom>
            <a:avLst/>
            <a:gdLst/>
            <a:ahLst/>
            <a:cxnLst/>
            <a:rect l="l" t="t" r="r" b="b"/>
            <a:pathLst>
              <a:path w="50721" h="24147" extrusionOk="0">
                <a:moveTo>
                  <a:pt x="17597" y="1"/>
                </a:moveTo>
                <a:cubicBezTo>
                  <a:pt x="15633" y="1"/>
                  <a:pt x="14037" y="1585"/>
                  <a:pt x="14037" y="3549"/>
                </a:cubicBezTo>
                <a:lnTo>
                  <a:pt x="14037" y="12717"/>
                </a:lnTo>
                <a:cubicBezTo>
                  <a:pt x="14037" y="13848"/>
                  <a:pt x="13121" y="14765"/>
                  <a:pt x="11990" y="14765"/>
                </a:cubicBezTo>
                <a:lnTo>
                  <a:pt x="8692" y="14765"/>
                </a:lnTo>
                <a:cubicBezTo>
                  <a:pt x="7941" y="14765"/>
                  <a:pt x="7287" y="14360"/>
                  <a:pt x="6929" y="13753"/>
                </a:cubicBezTo>
                <a:cubicBezTo>
                  <a:pt x="6275" y="12681"/>
                  <a:pt x="5084" y="11955"/>
                  <a:pt x="3739" y="11955"/>
                </a:cubicBezTo>
                <a:cubicBezTo>
                  <a:pt x="1679" y="11955"/>
                  <a:pt x="0" y="13634"/>
                  <a:pt x="0" y="15693"/>
                </a:cubicBezTo>
                <a:cubicBezTo>
                  <a:pt x="0" y="17753"/>
                  <a:pt x="1679" y="19420"/>
                  <a:pt x="3739" y="19420"/>
                </a:cubicBezTo>
                <a:cubicBezTo>
                  <a:pt x="5084" y="19420"/>
                  <a:pt x="6275" y="18706"/>
                  <a:pt x="6929" y="17622"/>
                </a:cubicBezTo>
                <a:cubicBezTo>
                  <a:pt x="7287" y="17027"/>
                  <a:pt x="7941" y="16622"/>
                  <a:pt x="8692" y="16622"/>
                </a:cubicBezTo>
                <a:lnTo>
                  <a:pt x="11990" y="16622"/>
                </a:lnTo>
                <a:cubicBezTo>
                  <a:pt x="13121" y="16622"/>
                  <a:pt x="14037" y="17539"/>
                  <a:pt x="14037" y="18670"/>
                </a:cubicBezTo>
                <a:lnTo>
                  <a:pt x="14037" y="20599"/>
                </a:lnTo>
                <a:cubicBezTo>
                  <a:pt x="14037" y="22551"/>
                  <a:pt x="15633" y="24147"/>
                  <a:pt x="17597" y="24147"/>
                </a:cubicBezTo>
                <a:lnTo>
                  <a:pt x="47173" y="24147"/>
                </a:lnTo>
                <a:cubicBezTo>
                  <a:pt x="49137" y="24147"/>
                  <a:pt x="50721" y="22551"/>
                  <a:pt x="50721" y="20599"/>
                </a:cubicBezTo>
                <a:lnTo>
                  <a:pt x="50721" y="3549"/>
                </a:lnTo>
                <a:cubicBezTo>
                  <a:pt x="50721" y="1585"/>
                  <a:pt x="49137" y="1"/>
                  <a:pt x="47173" y="1"/>
                </a:cubicBezTo>
                <a:close/>
              </a:path>
            </a:pathLst>
          </a:custGeom>
          <a:solidFill>
            <a:srgbClr val="FDFDF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Poppins" panose="020B0604020202020204" charset="0"/>
              <a:ea typeface="Fira Sans Extra Condensed"/>
              <a:cs typeface="Poppins" panose="020B0604020202020204" charset="0"/>
              <a:sym typeface="Fira Sans Extra Condensed"/>
            </a:endParaRPr>
          </a:p>
        </p:txBody>
      </p:sp>
      <p:sp>
        <p:nvSpPr>
          <p:cNvPr id="4" name="Google Shape;171;g24d791a18c9_0_132">
            <a:extLst>
              <a:ext uri="{FF2B5EF4-FFF2-40B4-BE49-F238E27FC236}">
                <a16:creationId xmlns:a16="http://schemas.microsoft.com/office/drawing/2014/main" id="{49729022-5BDF-62DF-2578-DF090174188B}"/>
              </a:ext>
            </a:extLst>
          </p:cNvPr>
          <p:cNvSpPr/>
          <p:nvPr/>
        </p:nvSpPr>
        <p:spPr>
          <a:xfrm>
            <a:off x="3659821" y="1722249"/>
            <a:ext cx="4872357" cy="2440448"/>
          </a:xfrm>
          <a:custGeom>
            <a:avLst/>
            <a:gdLst/>
            <a:ahLst/>
            <a:cxnLst/>
            <a:rect l="l" t="t" r="r" b="b"/>
            <a:pathLst>
              <a:path w="50710" h="24147" extrusionOk="0">
                <a:moveTo>
                  <a:pt x="3549" y="0"/>
                </a:moveTo>
                <a:cubicBezTo>
                  <a:pt x="1584" y="0"/>
                  <a:pt x="1" y="1596"/>
                  <a:pt x="1" y="3548"/>
                </a:cubicBezTo>
                <a:lnTo>
                  <a:pt x="1" y="20598"/>
                </a:lnTo>
                <a:cubicBezTo>
                  <a:pt x="1" y="22563"/>
                  <a:pt x="1584" y="24146"/>
                  <a:pt x="3549" y="24146"/>
                </a:cubicBezTo>
                <a:lnTo>
                  <a:pt x="33124" y="24146"/>
                </a:lnTo>
                <a:cubicBezTo>
                  <a:pt x="35088" y="24146"/>
                  <a:pt x="36684" y="22563"/>
                  <a:pt x="36684" y="20598"/>
                </a:cubicBezTo>
                <a:lnTo>
                  <a:pt x="36684" y="18669"/>
                </a:lnTo>
                <a:cubicBezTo>
                  <a:pt x="36684" y="17538"/>
                  <a:pt x="37600" y="16621"/>
                  <a:pt x="38720" y="16621"/>
                </a:cubicBezTo>
                <a:lnTo>
                  <a:pt x="42030" y="16621"/>
                </a:lnTo>
                <a:cubicBezTo>
                  <a:pt x="42780" y="16621"/>
                  <a:pt x="43435" y="17026"/>
                  <a:pt x="43792" y="17633"/>
                </a:cubicBezTo>
                <a:cubicBezTo>
                  <a:pt x="44447" y="18705"/>
                  <a:pt x="45625" y="19419"/>
                  <a:pt x="46983" y="19419"/>
                </a:cubicBezTo>
                <a:cubicBezTo>
                  <a:pt x="49042" y="19419"/>
                  <a:pt x="50709" y="17753"/>
                  <a:pt x="50709" y="15693"/>
                </a:cubicBezTo>
                <a:cubicBezTo>
                  <a:pt x="50709" y="13633"/>
                  <a:pt x="49042" y="11954"/>
                  <a:pt x="46983" y="11954"/>
                </a:cubicBezTo>
                <a:cubicBezTo>
                  <a:pt x="45625" y="11954"/>
                  <a:pt x="44447" y="12680"/>
                  <a:pt x="43792" y="13752"/>
                </a:cubicBezTo>
                <a:cubicBezTo>
                  <a:pt x="43435" y="14359"/>
                  <a:pt x="42780" y="14764"/>
                  <a:pt x="42030" y="14764"/>
                </a:cubicBezTo>
                <a:lnTo>
                  <a:pt x="38720" y="14764"/>
                </a:lnTo>
                <a:cubicBezTo>
                  <a:pt x="37600" y="14764"/>
                  <a:pt x="36684" y="13847"/>
                  <a:pt x="36684" y="12716"/>
                </a:cubicBezTo>
                <a:lnTo>
                  <a:pt x="36684" y="3548"/>
                </a:lnTo>
                <a:cubicBezTo>
                  <a:pt x="36684" y="1596"/>
                  <a:pt x="35088" y="0"/>
                  <a:pt x="33124" y="0"/>
                </a:cubicBezTo>
                <a:close/>
              </a:path>
            </a:pathLst>
          </a:custGeom>
          <a:solidFill>
            <a:srgbClr val="FDFDF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Poppins" panose="020B0604020202020204" charset="0"/>
              <a:ea typeface="Fira Sans Extra Condensed"/>
              <a:cs typeface="Poppins" panose="020B0604020202020204" charset="0"/>
              <a:sym typeface="Fira Sans Extra Condensed"/>
            </a:endParaRPr>
          </a:p>
        </p:txBody>
      </p:sp>
      <p:sp>
        <p:nvSpPr>
          <p:cNvPr id="8" name="Google Shape;132;g24d791a18c9_0_132">
            <a:extLst>
              <a:ext uri="{FF2B5EF4-FFF2-40B4-BE49-F238E27FC236}">
                <a16:creationId xmlns:a16="http://schemas.microsoft.com/office/drawing/2014/main" id="{462EC24A-AC00-F8EA-9996-E09AD70D4B09}"/>
              </a:ext>
            </a:extLst>
          </p:cNvPr>
          <p:cNvSpPr txBox="1">
            <a:spLocks/>
          </p:cNvSpPr>
          <p:nvPr/>
        </p:nvSpPr>
        <p:spPr>
          <a:xfrm>
            <a:off x="285098" y="1879811"/>
            <a:ext cx="2775292" cy="9242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spcBef>
                <a:spcPts val="0"/>
              </a:spcBef>
              <a:buClr>
                <a:srgbClr val="002060"/>
              </a:buClr>
              <a:buSzPct val="100000"/>
              <a:buFont typeface="Poppins"/>
              <a:buNone/>
            </a:pPr>
            <a:r>
              <a:rPr lang="es-PE" sz="3200" b="1" dirty="0">
                <a:solidFill>
                  <a:srgbClr val="C00000"/>
                </a:solidFill>
                <a:latin typeface="Arial Black" panose="020B0A04020102020204" pitchFamily="34" charset="0"/>
                <a:ea typeface="Poppins"/>
                <a:cs typeface="Poppins"/>
                <a:sym typeface="Poppins"/>
              </a:rPr>
              <a:t>Marco normativo </a:t>
            </a:r>
            <a:endParaRPr lang="es-PE" sz="3200" dirty="0">
              <a:solidFill>
                <a:srgbClr val="C00000"/>
              </a:solidFill>
              <a:latin typeface="Arial Black" panose="020B0A04020102020204" pitchFamily="34" charset="0"/>
            </a:endParaRPr>
          </a:p>
        </p:txBody>
      </p:sp>
      <p:pic>
        <p:nvPicPr>
          <p:cNvPr id="9" name="Google Shape;189;g24d791a18c9_0_132">
            <a:extLst>
              <a:ext uri="{FF2B5EF4-FFF2-40B4-BE49-F238E27FC236}">
                <a16:creationId xmlns:a16="http://schemas.microsoft.com/office/drawing/2014/main" id="{FA026E38-E28A-6D44-D53E-BF7B0DF70B6F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 l="48668" r="13504"/>
          <a:stretch/>
        </p:blipFill>
        <p:spPr>
          <a:xfrm>
            <a:off x="1052788" y="2849778"/>
            <a:ext cx="1376115" cy="3109952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CuadroTexto 10">
            <a:extLst>
              <a:ext uri="{FF2B5EF4-FFF2-40B4-BE49-F238E27FC236}">
                <a16:creationId xmlns:a16="http://schemas.microsoft.com/office/drawing/2014/main" id="{2110EEDE-FA89-01FD-3025-6D35950AD9AE}"/>
              </a:ext>
            </a:extLst>
          </p:cNvPr>
          <p:cNvSpPr txBox="1"/>
          <p:nvPr/>
        </p:nvSpPr>
        <p:spPr>
          <a:xfrm>
            <a:off x="3762643" y="1897130"/>
            <a:ext cx="3289321" cy="20313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s-ES" sz="1400" b="1" dirty="0">
                <a:latin typeface="Arial" panose="020B0604020202020204" pitchFamily="34" charset="0"/>
                <a:cs typeface="Arial" panose="020B0604020202020204" pitchFamily="34" charset="0"/>
              </a:rPr>
              <a:t>Norma Técnica </a:t>
            </a:r>
            <a:r>
              <a:rPr lang="es-ES" sz="1400" dirty="0">
                <a:latin typeface="Arial" panose="020B0604020202020204" pitchFamily="34" charset="0"/>
                <a:cs typeface="Arial" panose="020B0604020202020204" pitchFamily="34" charset="0"/>
              </a:rPr>
              <a:t>“</a:t>
            </a:r>
            <a:r>
              <a:rPr lang="es-ES" sz="1400" i="1" dirty="0">
                <a:latin typeface="Arial" panose="020B0604020202020204" pitchFamily="34" charset="0"/>
                <a:cs typeface="Arial" panose="020B0604020202020204" pitchFamily="34" charset="0"/>
              </a:rPr>
              <a:t>Disposiciones para la prevención, atención, seguimiento y sanción del hostigamiento sexual en Centros de Educación Técnico – Productiva e Institutos y Escuelas de Educación Superior Tecnológica, Pedagógica y Artística Públicos y Privados”, </a:t>
            </a:r>
            <a:r>
              <a:rPr lang="es-ES" sz="1400" dirty="0">
                <a:latin typeface="Arial" panose="020B0604020202020204" pitchFamily="34" charset="0"/>
                <a:cs typeface="Arial" panose="020B0604020202020204" pitchFamily="34" charset="0"/>
              </a:rPr>
              <a:t>aprobado por Resolución Ministerial N° 067-2024-MINEDU</a:t>
            </a:r>
            <a:endParaRPr lang="es-PE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26" name="Grupo 25">
            <a:extLst>
              <a:ext uri="{FF2B5EF4-FFF2-40B4-BE49-F238E27FC236}">
                <a16:creationId xmlns:a16="http://schemas.microsoft.com/office/drawing/2014/main" id="{AE4A8051-9B2C-6A63-4B7E-83A92D40E25A}"/>
              </a:ext>
            </a:extLst>
          </p:cNvPr>
          <p:cNvGrpSpPr/>
          <p:nvPr/>
        </p:nvGrpSpPr>
        <p:grpSpPr>
          <a:xfrm>
            <a:off x="3198890" y="1365215"/>
            <a:ext cx="4173505" cy="911349"/>
            <a:chOff x="4325432" y="2750639"/>
            <a:chExt cx="2921458" cy="707228"/>
          </a:xfrm>
        </p:grpSpPr>
        <p:sp>
          <p:nvSpPr>
            <p:cNvPr id="22" name="Google Shape;170;g24d791a18c9_0_132">
              <a:extLst>
                <a:ext uri="{FF2B5EF4-FFF2-40B4-BE49-F238E27FC236}">
                  <a16:creationId xmlns:a16="http://schemas.microsoft.com/office/drawing/2014/main" id="{E8A63190-81A1-970E-7032-270E5FBFFE0A}"/>
                </a:ext>
              </a:extLst>
            </p:cNvPr>
            <p:cNvSpPr/>
            <p:nvPr/>
          </p:nvSpPr>
          <p:spPr>
            <a:xfrm>
              <a:off x="4325432" y="3104251"/>
              <a:ext cx="322707" cy="353616"/>
            </a:xfrm>
            <a:custGeom>
              <a:avLst/>
              <a:gdLst/>
              <a:ahLst/>
              <a:cxnLst/>
              <a:rect l="l" t="t" r="r" b="b"/>
              <a:pathLst>
                <a:path w="4644" h="6013" extrusionOk="0">
                  <a:moveTo>
                    <a:pt x="3001" y="0"/>
                  </a:moveTo>
                  <a:cubicBezTo>
                    <a:pt x="2168" y="0"/>
                    <a:pt x="1417" y="346"/>
                    <a:pt x="882" y="881"/>
                  </a:cubicBezTo>
                  <a:cubicBezTo>
                    <a:pt x="334" y="1429"/>
                    <a:pt x="1" y="2179"/>
                    <a:pt x="1" y="3013"/>
                  </a:cubicBezTo>
                  <a:cubicBezTo>
                    <a:pt x="1" y="4668"/>
                    <a:pt x="1346" y="6013"/>
                    <a:pt x="3001" y="6013"/>
                  </a:cubicBezTo>
                  <a:lnTo>
                    <a:pt x="4644" y="6013"/>
                  </a:lnTo>
                  <a:lnTo>
                    <a:pt x="4644" y="0"/>
                  </a:lnTo>
                  <a:close/>
                </a:path>
              </a:pathLst>
            </a:custGeom>
            <a:solidFill>
              <a:srgbClr val="FA42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Poppins" panose="020B0604020202020204" charset="0"/>
                <a:ea typeface="Fira Sans Extra Condensed"/>
                <a:cs typeface="Poppins" panose="020B0604020202020204" charset="0"/>
                <a:sym typeface="Fira Sans Extra Condensed"/>
              </a:endParaRPr>
            </a:p>
          </p:txBody>
        </p:sp>
        <p:sp>
          <p:nvSpPr>
            <p:cNvPr id="23" name="Google Shape;173;g24d791a18c9_0_132">
              <a:extLst>
                <a:ext uri="{FF2B5EF4-FFF2-40B4-BE49-F238E27FC236}">
                  <a16:creationId xmlns:a16="http://schemas.microsoft.com/office/drawing/2014/main" id="{33857180-E6AD-0B8C-56F2-8E2E8BC6F498}"/>
                </a:ext>
              </a:extLst>
            </p:cNvPr>
            <p:cNvSpPr/>
            <p:nvPr/>
          </p:nvSpPr>
          <p:spPr>
            <a:xfrm>
              <a:off x="4327932" y="2792689"/>
              <a:ext cx="2918958" cy="509046"/>
            </a:xfrm>
            <a:custGeom>
              <a:avLst/>
              <a:gdLst/>
              <a:ahLst/>
              <a:cxnLst/>
              <a:rect l="l" t="t" r="r" b="b"/>
              <a:pathLst>
                <a:path w="42006" h="8656" extrusionOk="0">
                  <a:moveTo>
                    <a:pt x="3001" y="0"/>
                  </a:moveTo>
                  <a:cubicBezTo>
                    <a:pt x="2168" y="0"/>
                    <a:pt x="1417" y="333"/>
                    <a:pt x="882" y="881"/>
                  </a:cubicBezTo>
                  <a:cubicBezTo>
                    <a:pt x="334" y="1429"/>
                    <a:pt x="1" y="2179"/>
                    <a:pt x="1" y="3012"/>
                  </a:cubicBezTo>
                  <a:lnTo>
                    <a:pt x="1" y="8311"/>
                  </a:lnTo>
                  <a:lnTo>
                    <a:pt x="24" y="8656"/>
                  </a:lnTo>
                  <a:cubicBezTo>
                    <a:pt x="108" y="7977"/>
                    <a:pt x="417" y="7358"/>
                    <a:pt x="882" y="6894"/>
                  </a:cubicBezTo>
                  <a:cubicBezTo>
                    <a:pt x="1417" y="6346"/>
                    <a:pt x="2168" y="6013"/>
                    <a:pt x="3001" y="6013"/>
                  </a:cubicBezTo>
                  <a:lnTo>
                    <a:pt x="39006" y="6013"/>
                  </a:lnTo>
                  <a:cubicBezTo>
                    <a:pt x="40660" y="6013"/>
                    <a:pt x="42006" y="4667"/>
                    <a:pt x="42006" y="3012"/>
                  </a:cubicBezTo>
                  <a:cubicBezTo>
                    <a:pt x="42006" y="2881"/>
                    <a:pt x="42006" y="2774"/>
                    <a:pt x="41982" y="2655"/>
                  </a:cubicBezTo>
                  <a:cubicBezTo>
                    <a:pt x="41815" y="1155"/>
                    <a:pt x="40541" y="0"/>
                    <a:pt x="39006" y="0"/>
                  </a:cubicBezTo>
                  <a:close/>
                </a:path>
              </a:pathLst>
            </a:custGeom>
            <a:solidFill>
              <a:srgbClr val="B7B7B7">
                <a:alpha val="552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Poppins" panose="020B0604020202020204" charset="0"/>
                <a:ea typeface="Fira Sans Extra Condensed"/>
                <a:cs typeface="Poppins" panose="020B0604020202020204" charset="0"/>
                <a:sym typeface="Fira Sans Extra Condensed"/>
              </a:endParaRPr>
            </a:p>
          </p:txBody>
        </p:sp>
        <p:sp>
          <p:nvSpPr>
            <p:cNvPr id="24" name="Google Shape;174;g24d791a18c9_0_132">
              <a:extLst>
                <a:ext uri="{FF2B5EF4-FFF2-40B4-BE49-F238E27FC236}">
                  <a16:creationId xmlns:a16="http://schemas.microsoft.com/office/drawing/2014/main" id="{C9A1D350-89EE-9AC0-448E-283D1BF8BEC7}"/>
                </a:ext>
              </a:extLst>
            </p:cNvPr>
            <p:cNvSpPr/>
            <p:nvPr/>
          </p:nvSpPr>
          <p:spPr>
            <a:xfrm>
              <a:off x="4327932" y="2750639"/>
              <a:ext cx="2918958" cy="530806"/>
            </a:xfrm>
            <a:custGeom>
              <a:avLst/>
              <a:gdLst/>
              <a:ahLst/>
              <a:cxnLst/>
              <a:rect l="l" t="t" r="r" b="b"/>
              <a:pathLst>
                <a:path w="42006" h="9026" extrusionOk="0">
                  <a:moveTo>
                    <a:pt x="3001" y="1"/>
                  </a:moveTo>
                  <a:cubicBezTo>
                    <a:pt x="2168" y="1"/>
                    <a:pt x="1417" y="334"/>
                    <a:pt x="882" y="882"/>
                  </a:cubicBezTo>
                  <a:cubicBezTo>
                    <a:pt x="334" y="1429"/>
                    <a:pt x="1" y="2179"/>
                    <a:pt x="1" y="3013"/>
                  </a:cubicBezTo>
                  <a:lnTo>
                    <a:pt x="1" y="9026"/>
                  </a:lnTo>
                  <a:cubicBezTo>
                    <a:pt x="1" y="8192"/>
                    <a:pt x="334" y="7442"/>
                    <a:pt x="882" y="6894"/>
                  </a:cubicBezTo>
                  <a:cubicBezTo>
                    <a:pt x="1417" y="6359"/>
                    <a:pt x="2168" y="6013"/>
                    <a:pt x="3001" y="6013"/>
                  </a:cubicBezTo>
                  <a:lnTo>
                    <a:pt x="39006" y="6013"/>
                  </a:lnTo>
                  <a:cubicBezTo>
                    <a:pt x="40660" y="6013"/>
                    <a:pt x="42006" y="4668"/>
                    <a:pt x="42006" y="3013"/>
                  </a:cubicBezTo>
                  <a:cubicBezTo>
                    <a:pt x="42006" y="1346"/>
                    <a:pt x="40660" y="1"/>
                    <a:pt x="39006" y="1"/>
                  </a:cubicBezTo>
                  <a:close/>
                </a:path>
              </a:pathLst>
            </a:custGeom>
            <a:solidFill>
              <a:srgbClr val="F04E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Poppins" panose="020B0604020202020204" charset="0"/>
                <a:ea typeface="Fira Sans Extra Condensed"/>
                <a:cs typeface="Poppins" panose="020B0604020202020204" charset="0"/>
                <a:sym typeface="Fira Sans Extra Condensed"/>
              </a:endParaRPr>
            </a:p>
          </p:txBody>
        </p:sp>
        <p:sp>
          <p:nvSpPr>
            <p:cNvPr id="25" name="Google Shape;175;g24d791a18c9_0_132">
              <a:extLst>
                <a:ext uri="{FF2B5EF4-FFF2-40B4-BE49-F238E27FC236}">
                  <a16:creationId xmlns:a16="http://schemas.microsoft.com/office/drawing/2014/main" id="{4BB93A53-206E-6B9D-31B8-A3AB7E18D631}"/>
                </a:ext>
              </a:extLst>
            </p:cNvPr>
            <p:cNvSpPr txBox="1"/>
            <p:nvPr/>
          </p:nvSpPr>
          <p:spPr>
            <a:xfrm>
              <a:off x="4576163" y="2750948"/>
              <a:ext cx="2670540" cy="353431"/>
            </a:xfrm>
            <a:prstGeom prst="rect">
              <a:avLst/>
            </a:prstGeom>
            <a:solidFill>
              <a:srgbClr val="F04E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1" i="0" u="none" strike="noStrike" cap="none">
                <a:solidFill>
                  <a:srgbClr val="FFFFFF"/>
                </a:solidFill>
                <a:latin typeface="Poppins" panose="020B0604020202020204" charset="0"/>
                <a:ea typeface="Calibri"/>
                <a:cs typeface="Poppins" panose="020B0604020202020204" charset="0"/>
                <a:sym typeface="Calibri"/>
              </a:endParaRPr>
            </a:p>
          </p:txBody>
        </p:sp>
      </p:grpSp>
      <p:sp>
        <p:nvSpPr>
          <p:cNvPr id="27" name="Google Shape;172;g24d791a18c9_0_132">
            <a:extLst>
              <a:ext uri="{FF2B5EF4-FFF2-40B4-BE49-F238E27FC236}">
                <a16:creationId xmlns:a16="http://schemas.microsoft.com/office/drawing/2014/main" id="{15538C5D-F537-04E6-856C-1119E4D2E3AD}"/>
              </a:ext>
            </a:extLst>
          </p:cNvPr>
          <p:cNvSpPr/>
          <p:nvPr/>
        </p:nvSpPr>
        <p:spPr>
          <a:xfrm>
            <a:off x="7897701" y="3024026"/>
            <a:ext cx="564981" cy="579785"/>
          </a:xfrm>
          <a:custGeom>
            <a:avLst/>
            <a:gdLst/>
            <a:ahLst/>
            <a:cxnLst/>
            <a:rect l="l" t="t" r="r" b="b"/>
            <a:pathLst>
              <a:path w="6073" h="6073" extrusionOk="0">
                <a:moveTo>
                  <a:pt x="3037" y="1"/>
                </a:moveTo>
                <a:cubicBezTo>
                  <a:pt x="1358" y="1"/>
                  <a:pt x="0" y="1358"/>
                  <a:pt x="0" y="3037"/>
                </a:cubicBezTo>
                <a:cubicBezTo>
                  <a:pt x="0" y="4716"/>
                  <a:pt x="1358" y="6073"/>
                  <a:pt x="3037" y="6073"/>
                </a:cubicBezTo>
                <a:cubicBezTo>
                  <a:pt x="4715" y="6073"/>
                  <a:pt x="6073" y="4716"/>
                  <a:pt x="6073" y="3037"/>
                </a:cubicBezTo>
                <a:cubicBezTo>
                  <a:pt x="6073" y="1358"/>
                  <a:pt x="4715" y="1"/>
                  <a:pt x="3037" y="1"/>
                </a:cubicBezTo>
                <a:close/>
              </a:path>
            </a:pathLst>
          </a:custGeom>
          <a:solidFill>
            <a:srgbClr val="F04E5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Poppins" panose="020B0604020202020204" charset="0"/>
              <a:ea typeface="Fira Sans Extra Condensed"/>
              <a:cs typeface="Poppins" panose="020B0604020202020204" charset="0"/>
              <a:sym typeface="Fira Sans Extra Condensed"/>
            </a:endParaRPr>
          </a:p>
        </p:txBody>
      </p:sp>
      <p:sp>
        <p:nvSpPr>
          <p:cNvPr id="29" name="CuadroTexto 28">
            <a:extLst>
              <a:ext uri="{FF2B5EF4-FFF2-40B4-BE49-F238E27FC236}">
                <a16:creationId xmlns:a16="http://schemas.microsoft.com/office/drawing/2014/main" id="{1844988C-CE0F-E066-DCDA-3C9E3AEF96EE}"/>
              </a:ext>
            </a:extLst>
          </p:cNvPr>
          <p:cNvSpPr txBox="1"/>
          <p:nvPr/>
        </p:nvSpPr>
        <p:spPr>
          <a:xfrm>
            <a:off x="7940065" y="4917500"/>
            <a:ext cx="3394244" cy="116955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sz="1400" b="1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Establece disposiciones para regular </a:t>
            </a:r>
            <a:r>
              <a:rPr lang="es-ES" sz="1400" b="0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la prevención, atención, seguimiento y sanción </a:t>
            </a:r>
            <a:r>
              <a:rPr lang="es-PE" sz="1400" b="0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del hostigamiento sexual en CETPRO, IEST/EEST</a:t>
            </a:r>
            <a:r>
              <a:rPr lang="es-PE" sz="1400" b="1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, IESP/EESP </a:t>
            </a:r>
            <a:r>
              <a:rPr lang="es-PE" sz="1400" b="0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y ESFA públicos y privados</a:t>
            </a:r>
            <a:endParaRPr lang="es-PE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0" name="Google Shape;172;g24d791a18c9_0_132">
            <a:extLst>
              <a:ext uri="{FF2B5EF4-FFF2-40B4-BE49-F238E27FC236}">
                <a16:creationId xmlns:a16="http://schemas.microsoft.com/office/drawing/2014/main" id="{540DBFE5-CF25-0987-6F26-8B7D3E7D2970}"/>
              </a:ext>
            </a:extLst>
          </p:cNvPr>
          <p:cNvSpPr/>
          <p:nvPr/>
        </p:nvSpPr>
        <p:spPr>
          <a:xfrm>
            <a:off x="6633645" y="5299625"/>
            <a:ext cx="564981" cy="579785"/>
          </a:xfrm>
          <a:custGeom>
            <a:avLst/>
            <a:gdLst/>
            <a:ahLst/>
            <a:cxnLst/>
            <a:rect l="l" t="t" r="r" b="b"/>
            <a:pathLst>
              <a:path w="6073" h="6073" extrusionOk="0">
                <a:moveTo>
                  <a:pt x="3037" y="1"/>
                </a:moveTo>
                <a:cubicBezTo>
                  <a:pt x="1358" y="1"/>
                  <a:pt x="0" y="1358"/>
                  <a:pt x="0" y="3037"/>
                </a:cubicBezTo>
                <a:cubicBezTo>
                  <a:pt x="0" y="4716"/>
                  <a:pt x="1358" y="6073"/>
                  <a:pt x="3037" y="6073"/>
                </a:cubicBezTo>
                <a:cubicBezTo>
                  <a:pt x="4715" y="6073"/>
                  <a:pt x="6073" y="4716"/>
                  <a:pt x="6073" y="3037"/>
                </a:cubicBezTo>
                <a:cubicBezTo>
                  <a:pt x="6073" y="1358"/>
                  <a:pt x="4715" y="1"/>
                  <a:pt x="3037" y="1"/>
                </a:cubicBezTo>
                <a:close/>
              </a:path>
            </a:pathLst>
          </a:custGeom>
          <a:solidFill>
            <a:srgbClr val="F04E5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Poppins" panose="020B0604020202020204" charset="0"/>
              <a:ea typeface="Fira Sans Extra Condensed"/>
              <a:cs typeface="Poppins" panose="020B0604020202020204" charset="0"/>
              <a:sym typeface="Fira Sans Extra Condensed"/>
            </a:endParaRPr>
          </a:p>
        </p:txBody>
      </p:sp>
      <p:grpSp>
        <p:nvGrpSpPr>
          <p:cNvPr id="35" name="Grupo 34">
            <a:extLst>
              <a:ext uri="{FF2B5EF4-FFF2-40B4-BE49-F238E27FC236}">
                <a16:creationId xmlns:a16="http://schemas.microsoft.com/office/drawing/2014/main" id="{539C9344-A89C-4710-DB41-2F66C51CDEED}"/>
              </a:ext>
            </a:extLst>
          </p:cNvPr>
          <p:cNvGrpSpPr/>
          <p:nvPr/>
        </p:nvGrpSpPr>
        <p:grpSpPr>
          <a:xfrm>
            <a:off x="7655858" y="4084371"/>
            <a:ext cx="4202147" cy="1019667"/>
            <a:chOff x="8349193" y="3604640"/>
            <a:chExt cx="3004709" cy="707234"/>
          </a:xfrm>
        </p:grpSpPr>
        <p:sp>
          <p:nvSpPr>
            <p:cNvPr id="31" name="Google Shape;145;g24d791a18c9_0_132">
              <a:extLst>
                <a:ext uri="{FF2B5EF4-FFF2-40B4-BE49-F238E27FC236}">
                  <a16:creationId xmlns:a16="http://schemas.microsoft.com/office/drawing/2014/main" id="{C0A7E8F9-372F-A0AD-1AEF-1D100C226433}"/>
                </a:ext>
              </a:extLst>
            </p:cNvPr>
            <p:cNvSpPr/>
            <p:nvPr/>
          </p:nvSpPr>
          <p:spPr>
            <a:xfrm>
              <a:off x="11031191" y="3958199"/>
              <a:ext cx="322707" cy="353675"/>
            </a:xfrm>
            <a:custGeom>
              <a:avLst/>
              <a:gdLst/>
              <a:ahLst/>
              <a:cxnLst/>
              <a:rect l="l" t="t" r="r" b="b"/>
              <a:pathLst>
                <a:path w="4644" h="6014" extrusionOk="0">
                  <a:moveTo>
                    <a:pt x="0" y="1"/>
                  </a:moveTo>
                  <a:lnTo>
                    <a:pt x="0" y="6014"/>
                  </a:lnTo>
                  <a:lnTo>
                    <a:pt x="1643" y="6014"/>
                  </a:lnTo>
                  <a:cubicBezTo>
                    <a:pt x="3298" y="6014"/>
                    <a:pt x="4643" y="4668"/>
                    <a:pt x="4643" y="3001"/>
                  </a:cubicBezTo>
                  <a:cubicBezTo>
                    <a:pt x="4643" y="2180"/>
                    <a:pt x="4310" y="1430"/>
                    <a:pt x="3762" y="882"/>
                  </a:cubicBezTo>
                  <a:cubicBezTo>
                    <a:pt x="3215" y="334"/>
                    <a:pt x="2465" y="1"/>
                    <a:pt x="1643" y="1"/>
                  </a:cubicBezTo>
                  <a:close/>
                </a:path>
              </a:pathLst>
            </a:custGeom>
            <a:solidFill>
              <a:srgbClr val="FF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Poppins" panose="020B0604020202020204" charset="0"/>
                <a:ea typeface="Fira Sans Extra Condensed"/>
                <a:cs typeface="Poppins" panose="020B0604020202020204" charset="0"/>
                <a:sym typeface="Fira Sans Extra Condensed"/>
              </a:endParaRPr>
            </a:p>
          </p:txBody>
        </p:sp>
        <p:sp>
          <p:nvSpPr>
            <p:cNvPr id="32" name="Google Shape;148;g24d791a18c9_0_132">
              <a:extLst>
                <a:ext uri="{FF2B5EF4-FFF2-40B4-BE49-F238E27FC236}">
                  <a16:creationId xmlns:a16="http://schemas.microsoft.com/office/drawing/2014/main" id="{46F23315-7984-AF83-8ACC-E9391C1C2641}"/>
                </a:ext>
              </a:extLst>
            </p:cNvPr>
            <p:cNvSpPr/>
            <p:nvPr/>
          </p:nvSpPr>
          <p:spPr>
            <a:xfrm>
              <a:off x="8434943" y="3645928"/>
              <a:ext cx="2918959" cy="509812"/>
            </a:xfrm>
            <a:custGeom>
              <a:avLst/>
              <a:gdLst/>
              <a:ahLst/>
              <a:cxnLst/>
              <a:rect l="l" t="t" r="r" b="b"/>
              <a:pathLst>
                <a:path w="42006" h="8669" extrusionOk="0">
                  <a:moveTo>
                    <a:pt x="3001" y="1"/>
                  </a:moveTo>
                  <a:cubicBezTo>
                    <a:pt x="1465" y="1"/>
                    <a:pt x="191" y="1168"/>
                    <a:pt x="12" y="2656"/>
                  </a:cubicBezTo>
                  <a:cubicBezTo>
                    <a:pt x="0" y="2775"/>
                    <a:pt x="0" y="2894"/>
                    <a:pt x="0" y="3013"/>
                  </a:cubicBezTo>
                  <a:cubicBezTo>
                    <a:pt x="0" y="4680"/>
                    <a:pt x="1346" y="6025"/>
                    <a:pt x="3001" y="6025"/>
                  </a:cubicBezTo>
                  <a:lnTo>
                    <a:pt x="39005" y="6025"/>
                  </a:lnTo>
                  <a:cubicBezTo>
                    <a:pt x="39827" y="6025"/>
                    <a:pt x="40589" y="6359"/>
                    <a:pt x="41124" y="6906"/>
                  </a:cubicBezTo>
                  <a:cubicBezTo>
                    <a:pt x="41589" y="7371"/>
                    <a:pt x="41898" y="7990"/>
                    <a:pt x="41982" y="8668"/>
                  </a:cubicBezTo>
                  <a:lnTo>
                    <a:pt x="42005" y="8311"/>
                  </a:lnTo>
                  <a:lnTo>
                    <a:pt x="42005" y="3013"/>
                  </a:lnTo>
                  <a:cubicBezTo>
                    <a:pt x="42005" y="2192"/>
                    <a:pt x="41672" y="1430"/>
                    <a:pt x="41124" y="894"/>
                  </a:cubicBezTo>
                  <a:cubicBezTo>
                    <a:pt x="40589" y="346"/>
                    <a:pt x="39827" y="1"/>
                    <a:pt x="39005" y="1"/>
                  </a:cubicBezTo>
                  <a:close/>
                </a:path>
              </a:pathLst>
            </a:custGeom>
            <a:solidFill>
              <a:srgbClr val="B7B7B7">
                <a:alpha val="552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Poppins" panose="020B0604020202020204" charset="0"/>
                <a:ea typeface="Fira Sans Extra Condensed"/>
                <a:cs typeface="Poppins" panose="020B0604020202020204" charset="0"/>
                <a:sym typeface="Fira Sans Extra Condensed"/>
              </a:endParaRPr>
            </a:p>
          </p:txBody>
        </p:sp>
        <p:sp>
          <p:nvSpPr>
            <p:cNvPr id="33" name="Google Shape;149;g24d791a18c9_0_132">
              <a:extLst>
                <a:ext uri="{FF2B5EF4-FFF2-40B4-BE49-F238E27FC236}">
                  <a16:creationId xmlns:a16="http://schemas.microsoft.com/office/drawing/2014/main" id="{6E4E407B-BD8E-3543-0C11-DADD2BA58B8D}"/>
                </a:ext>
              </a:extLst>
            </p:cNvPr>
            <p:cNvSpPr/>
            <p:nvPr/>
          </p:nvSpPr>
          <p:spPr>
            <a:xfrm>
              <a:off x="8434943" y="3604644"/>
              <a:ext cx="2918959" cy="530101"/>
            </a:xfrm>
            <a:custGeom>
              <a:avLst/>
              <a:gdLst/>
              <a:ahLst/>
              <a:cxnLst/>
              <a:rect l="l" t="t" r="r" b="b"/>
              <a:pathLst>
                <a:path w="42006" h="9014" extrusionOk="0">
                  <a:moveTo>
                    <a:pt x="3001" y="0"/>
                  </a:moveTo>
                  <a:cubicBezTo>
                    <a:pt x="1346" y="0"/>
                    <a:pt x="0" y="1346"/>
                    <a:pt x="0" y="3013"/>
                  </a:cubicBezTo>
                  <a:cubicBezTo>
                    <a:pt x="0" y="4668"/>
                    <a:pt x="1346" y="6013"/>
                    <a:pt x="3001" y="6013"/>
                  </a:cubicBezTo>
                  <a:lnTo>
                    <a:pt x="39005" y="6013"/>
                  </a:lnTo>
                  <a:cubicBezTo>
                    <a:pt x="39827" y="6013"/>
                    <a:pt x="40577" y="6346"/>
                    <a:pt x="41124" y="6894"/>
                  </a:cubicBezTo>
                  <a:cubicBezTo>
                    <a:pt x="41672" y="7442"/>
                    <a:pt x="42005" y="8192"/>
                    <a:pt x="42005" y="9013"/>
                  </a:cubicBezTo>
                  <a:lnTo>
                    <a:pt x="42005" y="3013"/>
                  </a:lnTo>
                  <a:cubicBezTo>
                    <a:pt x="42005" y="2179"/>
                    <a:pt x="41672" y="1429"/>
                    <a:pt x="41124" y="881"/>
                  </a:cubicBezTo>
                  <a:cubicBezTo>
                    <a:pt x="40577" y="334"/>
                    <a:pt x="39827" y="0"/>
                    <a:pt x="39005" y="0"/>
                  </a:cubicBezTo>
                  <a:close/>
                </a:path>
              </a:pathLst>
            </a:custGeom>
            <a:solidFill>
              <a:srgbClr val="F04E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Poppins" panose="020B0604020202020204" charset="0"/>
                <a:ea typeface="Fira Sans Extra Condensed"/>
                <a:cs typeface="Poppins" panose="020B0604020202020204" charset="0"/>
                <a:sym typeface="Fira Sans Extra Condensed"/>
              </a:endParaRPr>
            </a:p>
          </p:txBody>
        </p:sp>
        <p:sp>
          <p:nvSpPr>
            <p:cNvPr id="34" name="Google Shape;150;g24d791a18c9_0_132">
              <a:extLst>
                <a:ext uri="{FF2B5EF4-FFF2-40B4-BE49-F238E27FC236}">
                  <a16:creationId xmlns:a16="http://schemas.microsoft.com/office/drawing/2014/main" id="{38A1527D-A386-6EAE-A62A-2885E477EC2C}"/>
                </a:ext>
              </a:extLst>
            </p:cNvPr>
            <p:cNvSpPr txBox="1"/>
            <p:nvPr/>
          </p:nvSpPr>
          <p:spPr>
            <a:xfrm>
              <a:off x="8349193" y="3604640"/>
              <a:ext cx="2756276" cy="353432"/>
            </a:xfrm>
            <a:prstGeom prst="rect">
              <a:avLst/>
            </a:prstGeom>
            <a:solidFill>
              <a:srgbClr val="F04E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1" i="0" u="none" strike="noStrike" cap="none">
                <a:solidFill>
                  <a:srgbClr val="FFFFFF"/>
                </a:solidFill>
                <a:latin typeface="Poppins" panose="020B0604020202020204" charset="0"/>
                <a:ea typeface="Calibri"/>
                <a:cs typeface="Poppins" panose="020B0604020202020204" charset="0"/>
                <a:sym typeface="Calibri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20288088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8E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Rectángulo 60">
            <a:extLst>
              <a:ext uri="{FF2B5EF4-FFF2-40B4-BE49-F238E27FC236}">
                <a16:creationId xmlns:a16="http://schemas.microsoft.com/office/drawing/2014/main" id="{2DBA6B45-CA7A-C88C-78B4-718304814989}"/>
              </a:ext>
            </a:extLst>
          </p:cNvPr>
          <p:cNvSpPr/>
          <p:nvPr/>
        </p:nvSpPr>
        <p:spPr>
          <a:xfrm>
            <a:off x="0" y="-5679"/>
            <a:ext cx="12192000" cy="101966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pic>
        <p:nvPicPr>
          <p:cNvPr id="62" name="Imagen 61">
            <a:extLst>
              <a:ext uri="{FF2B5EF4-FFF2-40B4-BE49-F238E27FC236}">
                <a16:creationId xmlns:a16="http://schemas.microsoft.com/office/drawing/2014/main" id="{C20F470D-9771-5D0C-0867-E7084D86C7A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  <a14:imgEffect>
                      <a14:brightnessContrast bright="20000" contrast="-40000"/>
                    </a14:imgEffect>
                  </a14:imgLayer>
                </a14:imgProps>
              </a:ext>
            </a:extLst>
          </a:blip>
          <a:srcRect r="55955"/>
          <a:stretch/>
        </p:blipFill>
        <p:spPr>
          <a:xfrm>
            <a:off x="432799" y="280415"/>
            <a:ext cx="2479891" cy="530287"/>
          </a:xfrm>
          <a:prstGeom prst="rect">
            <a:avLst/>
          </a:prstGeom>
        </p:spPr>
      </p:pic>
      <p:sp>
        <p:nvSpPr>
          <p:cNvPr id="2" name="CuadroTexto 1">
            <a:extLst>
              <a:ext uri="{FF2B5EF4-FFF2-40B4-BE49-F238E27FC236}">
                <a16:creationId xmlns:a16="http://schemas.microsoft.com/office/drawing/2014/main" id="{C06AF4B7-B427-F807-4540-EB6EA4AFBA85}"/>
              </a:ext>
            </a:extLst>
          </p:cNvPr>
          <p:cNvSpPr txBox="1"/>
          <p:nvPr/>
        </p:nvSpPr>
        <p:spPr>
          <a:xfrm>
            <a:off x="2705554" y="2644170"/>
            <a:ext cx="7317531" cy="1569660"/>
          </a:xfrm>
          <a:prstGeom prst="rect">
            <a:avLst/>
          </a:prstGeom>
          <a:solidFill>
            <a:srgbClr val="CB030C"/>
          </a:solidFill>
        </p:spPr>
        <p:txBody>
          <a:bodyPr wrap="square">
            <a:spAutoFit/>
          </a:bodyPr>
          <a:lstStyle/>
          <a:p>
            <a:pPr marR="0" algn="ctr" rtl="0"/>
            <a:endParaRPr lang="es-ES" sz="3200" b="1" i="0" u="none" strike="noStrike" baseline="0" dirty="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pPr marR="0" algn="ctr" rtl="0"/>
            <a:r>
              <a:rPr lang="es-ES" sz="3200" b="1" i="0" u="none" strike="noStrike" baseline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¿Qué es el hostigamiento sexual?</a:t>
            </a:r>
          </a:p>
          <a:p>
            <a:pPr marR="0" algn="ctr" rtl="0"/>
            <a:endParaRPr lang="es-ES" sz="3200" b="1" i="0" u="none" strike="noStrike" baseline="0" dirty="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4688949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8E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Rectángulo 60">
            <a:extLst>
              <a:ext uri="{FF2B5EF4-FFF2-40B4-BE49-F238E27FC236}">
                <a16:creationId xmlns:a16="http://schemas.microsoft.com/office/drawing/2014/main" id="{2DBA6B45-CA7A-C88C-78B4-718304814989}"/>
              </a:ext>
            </a:extLst>
          </p:cNvPr>
          <p:cNvSpPr/>
          <p:nvPr/>
        </p:nvSpPr>
        <p:spPr>
          <a:xfrm>
            <a:off x="0" y="-5679"/>
            <a:ext cx="12192000" cy="101966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pic>
        <p:nvPicPr>
          <p:cNvPr id="62" name="Imagen 61">
            <a:extLst>
              <a:ext uri="{FF2B5EF4-FFF2-40B4-BE49-F238E27FC236}">
                <a16:creationId xmlns:a16="http://schemas.microsoft.com/office/drawing/2014/main" id="{C20F470D-9771-5D0C-0867-E7084D86C7A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  <a14:imgEffect>
                      <a14:brightnessContrast bright="20000" contrast="-40000"/>
                    </a14:imgEffect>
                  </a14:imgLayer>
                </a14:imgProps>
              </a:ext>
            </a:extLst>
          </a:blip>
          <a:srcRect r="55955"/>
          <a:stretch/>
        </p:blipFill>
        <p:spPr>
          <a:xfrm>
            <a:off x="432799" y="280415"/>
            <a:ext cx="2479891" cy="530287"/>
          </a:xfrm>
          <a:prstGeom prst="rect">
            <a:avLst/>
          </a:prstGeom>
        </p:spPr>
      </p:pic>
      <p:sp>
        <p:nvSpPr>
          <p:cNvPr id="3" name="Google Shape;200;p3">
            <a:extLst>
              <a:ext uri="{FF2B5EF4-FFF2-40B4-BE49-F238E27FC236}">
                <a16:creationId xmlns:a16="http://schemas.microsoft.com/office/drawing/2014/main" id="{5DBF7736-4F3F-DC0B-FDAA-F4570AB29534}"/>
              </a:ext>
            </a:extLst>
          </p:cNvPr>
          <p:cNvSpPr/>
          <p:nvPr/>
        </p:nvSpPr>
        <p:spPr>
          <a:xfrm>
            <a:off x="9467254" y="1483524"/>
            <a:ext cx="888855" cy="721919"/>
          </a:xfrm>
          <a:custGeom>
            <a:avLst/>
            <a:gdLst/>
            <a:ahLst/>
            <a:cxnLst/>
            <a:rect l="l" t="t" r="r" b="b"/>
            <a:pathLst>
              <a:path w="23084" h="18381" extrusionOk="0">
                <a:moveTo>
                  <a:pt x="234" y="10742"/>
                </a:moveTo>
                <a:cubicBezTo>
                  <a:pt x="400" y="12643"/>
                  <a:pt x="1501" y="14478"/>
                  <a:pt x="3703" y="15979"/>
                </a:cubicBezTo>
                <a:cubicBezTo>
                  <a:pt x="7139" y="18314"/>
                  <a:pt x="11975" y="18381"/>
                  <a:pt x="15745" y="16713"/>
                </a:cubicBezTo>
                <a:cubicBezTo>
                  <a:pt x="23083" y="13444"/>
                  <a:pt x="21882" y="1"/>
                  <a:pt x="13043" y="268"/>
                </a:cubicBezTo>
                <a:cubicBezTo>
                  <a:pt x="10007" y="368"/>
                  <a:pt x="7239" y="1936"/>
                  <a:pt x="4603" y="3503"/>
                </a:cubicBezTo>
                <a:cubicBezTo>
                  <a:pt x="1635" y="5271"/>
                  <a:pt x="0" y="8040"/>
                  <a:pt x="234" y="10742"/>
                </a:cubicBezTo>
                <a:close/>
              </a:path>
            </a:pathLst>
          </a:custGeom>
          <a:solidFill>
            <a:srgbClr val="F04E5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endParaRPr sz="2000" b="1" i="0" u="none" strike="noStrike" cap="none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4" name="Google Shape;201;p3">
            <a:extLst>
              <a:ext uri="{FF2B5EF4-FFF2-40B4-BE49-F238E27FC236}">
                <a16:creationId xmlns:a16="http://schemas.microsoft.com/office/drawing/2014/main" id="{2F5A093C-58C7-5F4C-9FE4-88D2F30371B8}"/>
              </a:ext>
            </a:extLst>
          </p:cNvPr>
          <p:cNvSpPr/>
          <p:nvPr/>
        </p:nvSpPr>
        <p:spPr>
          <a:xfrm>
            <a:off x="10356109" y="2090807"/>
            <a:ext cx="451285" cy="423964"/>
          </a:xfrm>
          <a:custGeom>
            <a:avLst/>
            <a:gdLst/>
            <a:ahLst/>
            <a:cxnLst/>
            <a:rect l="l" t="t" r="r" b="b"/>
            <a:pathLst>
              <a:path w="8674" h="7473" extrusionOk="0">
                <a:moveTo>
                  <a:pt x="301" y="4070"/>
                </a:moveTo>
                <a:cubicBezTo>
                  <a:pt x="534" y="6238"/>
                  <a:pt x="3103" y="7472"/>
                  <a:pt x="5104" y="6872"/>
                </a:cubicBezTo>
                <a:cubicBezTo>
                  <a:pt x="8607" y="5771"/>
                  <a:pt x="8673" y="367"/>
                  <a:pt x="4637" y="134"/>
                </a:cubicBezTo>
                <a:cubicBezTo>
                  <a:pt x="2436" y="0"/>
                  <a:pt x="1" y="1701"/>
                  <a:pt x="301" y="4070"/>
                </a:cubicBezTo>
                <a:close/>
              </a:path>
            </a:pathLst>
          </a:custGeom>
          <a:solidFill>
            <a:srgbClr val="F04E5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" name="Google Shape;202;p3">
            <a:extLst>
              <a:ext uri="{FF2B5EF4-FFF2-40B4-BE49-F238E27FC236}">
                <a16:creationId xmlns:a16="http://schemas.microsoft.com/office/drawing/2014/main" id="{ADF1F65A-6A93-7853-2AC4-5EC4E1C7085E}"/>
              </a:ext>
            </a:extLst>
          </p:cNvPr>
          <p:cNvSpPr/>
          <p:nvPr/>
        </p:nvSpPr>
        <p:spPr>
          <a:xfrm>
            <a:off x="8605050" y="5942395"/>
            <a:ext cx="713348" cy="840326"/>
          </a:xfrm>
          <a:custGeom>
            <a:avLst/>
            <a:gdLst/>
            <a:ahLst/>
            <a:cxnLst/>
            <a:rect l="l" t="t" r="r" b="b"/>
            <a:pathLst>
              <a:path w="13711" h="14812" extrusionOk="0">
                <a:moveTo>
                  <a:pt x="68" y="10075"/>
                </a:moveTo>
                <a:cubicBezTo>
                  <a:pt x="501" y="13277"/>
                  <a:pt x="4504" y="14811"/>
                  <a:pt x="7206" y="13210"/>
                </a:cubicBezTo>
                <a:cubicBezTo>
                  <a:pt x="13711" y="9374"/>
                  <a:pt x="2403" y="1"/>
                  <a:pt x="201" y="8340"/>
                </a:cubicBezTo>
                <a:cubicBezTo>
                  <a:pt x="34" y="8940"/>
                  <a:pt x="1" y="9508"/>
                  <a:pt x="68" y="10075"/>
                </a:cubicBezTo>
                <a:close/>
              </a:path>
            </a:pathLst>
          </a:custGeom>
          <a:solidFill>
            <a:srgbClr val="F04E5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" name="Google Shape;203;p3">
            <a:extLst>
              <a:ext uri="{FF2B5EF4-FFF2-40B4-BE49-F238E27FC236}">
                <a16:creationId xmlns:a16="http://schemas.microsoft.com/office/drawing/2014/main" id="{1DC189B4-59CA-09CE-AB90-D91F0D6B9786}"/>
              </a:ext>
            </a:extLst>
          </p:cNvPr>
          <p:cNvSpPr txBox="1"/>
          <p:nvPr/>
        </p:nvSpPr>
        <p:spPr>
          <a:xfrm flipH="1">
            <a:off x="6448275" y="2783404"/>
            <a:ext cx="3984620" cy="29619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algn="just"/>
            <a:r>
              <a:rPr lang="es-PE" sz="1800" b="0" i="0" u="none" strike="noStrike" cap="none" dirty="0">
                <a:solidFill>
                  <a:schemeClr val="dk1"/>
                </a:solidFill>
                <a:latin typeface="Arial" panose="020B0604020202020204" pitchFamily="34" charset="0"/>
                <a:ea typeface="Poppins"/>
                <a:cs typeface="Arial" panose="020B0604020202020204" pitchFamily="34" charset="0"/>
                <a:sym typeface="Poppins"/>
              </a:rPr>
              <a:t>Es una </a:t>
            </a:r>
            <a:r>
              <a:rPr lang="es-PE" sz="1800" b="1" i="0" u="none" strike="noStrike" cap="none" dirty="0">
                <a:solidFill>
                  <a:schemeClr val="dk1"/>
                </a:solidFill>
                <a:latin typeface="Arial" panose="020B0604020202020204" pitchFamily="34" charset="0"/>
                <a:ea typeface="Poppins"/>
                <a:cs typeface="Arial" panose="020B0604020202020204" pitchFamily="34" charset="0"/>
                <a:sym typeface="Poppins"/>
              </a:rPr>
              <a:t>conducta de naturaleza o connotación sexual o sexista no deseada </a:t>
            </a:r>
            <a:r>
              <a:rPr lang="es-PE" sz="1800" b="0" i="0" u="none" strike="noStrike" cap="none" dirty="0">
                <a:solidFill>
                  <a:schemeClr val="dk1"/>
                </a:solidFill>
                <a:latin typeface="Arial" panose="020B0604020202020204" pitchFamily="34" charset="0"/>
                <a:ea typeface="Poppins"/>
                <a:cs typeface="Arial" panose="020B0604020202020204" pitchFamily="34" charset="0"/>
                <a:sym typeface="Poppins"/>
              </a:rPr>
              <a:t>por la persona contra la que se dirige, que puede crear un ambiente intimidatorio, hostil, humillante; o que puede afectar su actividad o situación </a:t>
            </a:r>
            <a:r>
              <a:rPr lang="es-PE" sz="1800" b="0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laboral, docente, formativa o </a:t>
            </a:r>
            <a:r>
              <a:rPr lang="es-ES" sz="1800" b="0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de cualquier otra índole de la persona hostigada.</a:t>
            </a:r>
            <a:endParaRPr sz="1800" b="0" i="0" u="none" strike="noStrike" cap="none" dirty="0">
              <a:solidFill>
                <a:schemeClr val="dk1"/>
              </a:solidFill>
              <a:latin typeface="Arial" panose="020B0604020202020204" pitchFamily="34" charset="0"/>
              <a:ea typeface="Poppins"/>
              <a:cs typeface="Arial" panose="020B0604020202020204" pitchFamily="34" charset="0"/>
              <a:sym typeface="Poppins"/>
            </a:endParaRPr>
          </a:p>
        </p:txBody>
      </p:sp>
      <p:pic>
        <p:nvPicPr>
          <p:cNvPr id="7" name="Google Shape;204;p3" descr="Acoso sexual en el trabajo, ¿cómo ayudar?">
            <a:extLst>
              <a:ext uri="{FF2B5EF4-FFF2-40B4-BE49-F238E27FC236}">
                <a16:creationId xmlns:a16="http://schemas.microsoft.com/office/drawing/2014/main" id="{F879F9D9-807F-C31F-15B6-20ADEB1524EB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275967" y="2680996"/>
            <a:ext cx="4128895" cy="3409128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Google Shape;205;p3">
            <a:extLst>
              <a:ext uri="{FF2B5EF4-FFF2-40B4-BE49-F238E27FC236}">
                <a16:creationId xmlns:a16="http://schemas.microsoft.com/office/drawing/2014/main" id="{464BB26D-449D-34B4-A721-FAD3AE742083}"/>
              </a:ext>
            </a:extLst>
          </p:cNvPr>
          <p:cNvSpPr/>
          <p:nvPr/>
        </p:nvSpPr>
        <p:spPr>
          <a:xfrm>
            <a:off x="5635256" y="1552353"/>
            <a:ext cx="6028660" cy="4537771"/>
          </a:xfrm>
          <a:custGeom>
            <a:avLst/>
            <a:gdLst/>
            <a:ahLst/>
            <a:cxnLst/>
            <a:rect l="l" t="t" r="r" b="b"/>
            <a:pathLst>
              <a:path w="91666" h="69184" extrusionOk="0">
                <a:moveTo>
                  <a:pt x="68549" y="69183"/>
                </a:moveTo>
                <a:cubicBezTo>
                  <a:pt x="66814" y="69183"/>
                  <a:pt x="65080" y="69050"/>
                  <a:pt x="63379" y="68716"/>
                </a:cubicBezTo>
                <a:cubicBezTo>
                  <a:pt x="60777" y="68249"/>
                  <a:pt x="58275" y="67349"/>
                  <a:pt x="55840" y="66515"/>
                </a:cubicBezTo>
                <a:cubicBezTo>
                  <a:pt x="52971" y="65514"/>
                  <a:pt x="50036" y="64447"/>
                  <a:pt x="47000" y="64113"/>
                </a:cubicBezTo>
                <a:cubicBezTo>
                  <a:pt x="43498" y="63679"/>
                  <a:pt x="39795" y="64113"/>
                  <a:pt x="35959" y="65347"/>
                </a:cubicBezTo>
                <a:cubicBezTo>
                  <a:pt x="34958" y="65681"/>
                  <a:pt x="33958" y="66081"/>
                  <a:pt x="32990" y="66481"/>
                </a:cubicBezTo>
                <a:cubicBezTo>
                  <a:pt x="30655" y="67382"/>
                  <a:pt x="28454" y="68249"/>
                  <a:pt x="25818" y="68383"/>
                </a:cubicBezTo>
                <a:cubicBezTo>
                  <a:pt x="20148" y="68683"/>
                  <a:pt x="14143" y="66181"/>
                  <a:pt x="9740" y="61645"/>
                </a:cubicBezTo>
                <a:cubicBezTo>
                  <a:pt x="867" y="52538"/>
                  <a:pt x="0" y="39429"/>
                  <a:pt x="7439" y="26653"/>
                </a:cubicBezTo>
                <a:cubicBezTo>
                  <a:pt x="13310" y="16579"/>
                  <a:pt x="25552" y="1"/>
                  <a:pt x="41530" y="2069"/>
                </a:cubicBezTo>
                <a:cubicBezTo>
                  <a:pt x="47401" y="2803"/>
                  <a:pt x="52571" y="6372"/>
                  <a:pt x="56407" y="9374"/>
                </a:cubicBezTo>
                <a:cubicBezTo>
                  <a:pt x="59242" y="11609"/>
                  <a:pt x="62378" y="13710"/>
                  <a:pt x="65680" y="15945"/>
                </a:cubicBezTo>
                <a:cubicBezTo>
                  <a:pt x="76288" y="23050"/>
                  <a:pt x="87262" y="30389"/>
                  <a:pt x="90031" y="42831"/>
                </a:cubicBezTo>
                <a:cubicBezTo>
                  <a:pt x="91666" y="50036"/>
                  <a:pt x="90064" y="57308"/>
                  <a:pt x="85728" y="62278"/>
                </a:cubicBezTo>
                <a:cubicBezTo>
                  <a:pt x="81992" y="66615"/>
                  <a:pt x="76822" y="68249"/>
                  <a:pt x="73119" y="68850"/>
                </a:cubicBezTo>
                <a:cubicBezTo>
                  <a:pt x="71618" y="69083"/>
                  <a:pt x="70083" y="69183"/>
                  <a:pt x="68549" y="69183"/>
                </a:cubicBezTo>
                <a:close/>
                <a:moveTo>
                  <a:pt x="44365" y="63212"/>
                </a:moveTo>
                <a:cubicBezTo>
                  <a:pt x="45266" y="63212"/>
                  <a:pt x="46166" y="63246"/>
                  <a:pt x="47067" y="63346"/>
                </a:cubicBezTo>
                <a:cubicBezTo>
                  <a:pt x="50203" y="63746"/>
                  <a:pt x="53205" y="64780"/>
                  <a:pt x="56073" y="65814"/>
                </a:cubicBezTo>
                <a:cubicBezTo>
                  <a:pt x="58475" y="66648"/>
                  <a:pt x="60977" y="67516"/>
                  <a:pt x="63512" y="67983"/>
                </a:cubicBezTo>
                <a:cubicBezTo>
                  <a:pt x="66614" y="68583"/>
                  <a:pt x="69917" y="68616"/>
                  <a:pt x="73019" y="68083"/>
                </a:cubicBezTo>
                <a:cubicBezTo>
                  <a:pt x="76588" y="67516"/>
                  <a:pt x="81592" y="65948"/>
                  <a:pt x="85194" y="61811"/>
                </a:cubicBezTo>
                <a:cubicBezTo>
                  <a:pt x="89331" y="57008"/>
                  <a:pt x="90865" y="49970"/>
                  <a:pt x="89331" y="42965"/>
                </a:cubicBezTo>
                <a:cubicBezTo>
                  <a:pt x="86595" y="30823"/>
                  <a:pt x="75754" y="23584"/>
                  <a:pt x="65280" y="16546"/>
                </a:cubicBezTo>
                <a:cubicBezTo>
                  <a:pt x="61944" y="14311"/>
                  <a:pt x="58809" y="12209"/>
                  <a:pt x="55940" y="9974"/>
                </a:cubicBezTo>
                <a:cubicBezTo>
                  <a:pt x="52171" y="7006"/>
                  <a:pt x="47134" y="3536"/>
                  <a:pt x="41463" y="2803"/>
                </a:cubicBezTo>
                <a:cubicBezTo>
                  <a:pt x="25885" y="768"/>
                  <a:pt x="13877" y="17113"/>
                  <a:pt x="8106" y="27020"/>
                </a:cubicBezTo>
                <a:cubicBezTo>
                  <a:pt x="834" y="39495"/>
                  <a:pt x="1635" y="52271"/>
                  <a:pt x="10274" y="61144"/>
                </a:cubicBezTo>
                <a:cubicBezTo>
                  <a:pt x="14510" y="65514"/>
                  <a:pt x="20315" y="67949"/>
                  <a:pt x="25785" y="67649"/>
                </a:cubicBezTo>
                <a:cubicBezTo>
                  <a:pt x="28320" y="67516"/>
                  <a:pt x="30455" y="66682"/>
                  <a:pt x="32723" y="65781"/>
                </a:cubicBezTo>
                <a:cubicBezTo>
                  <a:pt x="33691" y="65381"/>
                  <a:pt x="34691" y="64980"/>
                  <a:pt x="35759" y="64647"/>
                </a:cubicBezTo>
                <a:cubicBezTo>
                  <a:pt x="38694" y="63679"/>
                  <a:pt x="41596" y="63212"/>
                  <a:pt x="44365" y="63212"/>
                </a:cubicBezTo>
                <a:close/>
              </a:path>
            </a:pathLst>
          </a:custGeom>
          <a:solidFill>
            <a:srgbClr val="F04E5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26468355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8E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Rectángulo 60">
            <a:extLst>
              <a:ext uri="{FF2B5EF4-FFF2-40B4-BE49-F238E27FC236}">
                <a16:creationId xmlns:a16="http://schemas.microsoft.com/office/drawing/2014/main" id="{2DBA6B45-CA7A-C88C-78B4-718304814989}"/>
              </a:ext>
            </a:extLst>
          </p:cNvPr>
          <p:cNvSpPr/>
          <p:nvPr/>
        </p:nvSpPr>
        <p:spPr>
          <a:xfrm>
            <a:off x="0" y="-5679"/>
            <a:ext cx="12192000" cy="101966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pic>
        <p:nvPicPr>
          <p:cNvPr id="62" name="Imagen 61">
            <a:extLst>
              <a:ext uri="{FF2B5EF4-FFF2-40B4-BE49-F238E27FC236}">
                <a16:creationId xmlns:a16="http://schemas.microsoft.com/office/drawing/2014/main" id="{C20F470D-9771-5D0C-0867-E7084D86C7A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  <a14:imgEffect>
                      <a14:brightnessContrast bright="20000" contrast="-40000"/>
                    </a14:imgEffect>
                  </a14:imgLayer>
                </a14:imgProps>
              </a:ext>
            </a:extLst>
          </a:blip>
          <a:srcRect r="55955"/>
          <a:stretch/>
        </p:blipFill>
        <p:spPr>
          <a:xfrm>
            <a:off x="432799" y="280415"/>
            <a:ext cx="2479891" cy="530287"/>
          </a:xfrm>
          <a:prstGeom prst="rect">
            <a:avLst/>
          </a:prstGeom>
        </p:spPr>
      </p:pic>
      <p:sp>
        <p:nvSpPr>
          <p:cNvPr id="2" name="Google Shape;215;p4">
            <a:extLst>
              <a:ext uri="{FF2B5EF4-FFF2-40B4-BE49-F238E27FC236}">
                <a16:creationId xmlns:a16="http://schemas.microsoft.com/office/drawing/2014/main" id="{AA6AA05C-2D07-A9F3-7DF9-DC215E81325C}"/>
              </a:ext>
            </a:extLst>
          </p:cNvPr>
          <p:cNvSpPr txBox="1">
            <a:spLocks/>
          </p:cNvSpPr>
          <p:nvPr/>
        </p:nvSpPr>
        <p:spPr>
          <a:xfrm>
            <a:off x="1123723" y="893765"/>
            <a:ext cx="10408436" cy="10349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spcBef>
                <a:spcPts val="0"/>
              </a:spcBef>
              <a:buClr>
                <a:srgbClr val="002060"/>
              </a:buClr>
              <a:buSzPts val="4000"/>
              <a:buFont typeface="Poppins"/>
              <a:buNone/>
            </a:pPr>
            <a:r>
              <a:rPr lang="es-PE" sz="3200" b="1" dirty="0">
                <a:solidFill>
                  <a:srgbClr val="002060"/>
                </a:solidFill>
                <a:latin typeface="Arial Black" panose="020B0A04020102020204" pitchFamily="34" charset="0"/>
                <a:ea typeface="Poppins"/>
                <a:cs typeface="Poppins"/>
                <a:sym typeface="Poppins"/>
              </a:rPr>
              <a:t>Conductas del hostigamiento sexual</a:t>
            </a:r>
            <a:endParaRPr lang="es-PE" sz="3200" dirty="0">
              <a:solidFill>
                <a:srgbClr val="002060"/>
              </a:solidFill>
              <a:latin typeface="Arial Black" panose="020B0A04020102020204" pitchFamily="34" charset="0"/>
            </a:endParaRPr>
          </a:p>
        </p:txBody>
      </p:sp>
      <p:grpSp>
        <p:nvGrpSpPr>
          <p:cNvPr id="17" name="Grupo 16">
            <a:extLst>
              <a:ext uri="{FF2B5EF4-FFF2-40B4-BE49-F238E27FC236}">
                <a16:creationId xmlns:a16="http://schemas.microsoft.com/office/drawing/2014/main" id="{A834C675-FE07-C171-42DF-C81725A1FC79}"/>
              </a:ext>
            </a:extLst>
          </p:cNvPr>
          <p:cNvGrpSpPr/>
          <p:nvPr/>
        </p:nvGrpSpPr>
        <p:grpSpPr>
          <a:xfrm>
            <a:off x="898753" y="2828166"/>
            <a:ext cx="1596643" cy="1520700"/>
            <a:chOff x="898753" y="2820659"/>
            <a:chExt cx="1596643" cy="1520700"/>
          </a:xfrm>
        </p:grpSpPr>
        <p:grpSp>
          <p:nvGrpSpPr>
            <p:cNvPr id="3" name="Google Shape;216;p4">
              <a:extLst>
                <a:ext uri="{FF2B5EF4-FFF2-40B4-BE49-F238E27FC236}">
                  <a16:creationId xmlns:a16="http://schemas.microsoft.com/office/drawing/2014/main" id="{40FE961E-16ED-4DF0-27BE-EF82249A4025}"/>
                </a:ext>
              </a:extLst>
            </p:cNvPr>
            <p:cNvGrpSpPr/>
            <p:nvPr/>
          </p:nvGrpSpPr>
          <p:grpSpPr>
            <a:xfrm>
              <a:off x="898753" y="2820659"/>
              <a:ext cx="1596643" cy="1372390"/>
              <a:chOff x="4201625" y="545275"/>
              <a:chExt cx="1916400" cy="1958925"/>
            </a:xfrm>
          </p:grpSpPr>
          <p:sp>
            <p:nvSpPr>
              <p:cNvPr id="4" name="Google Shape;217;p4">
                <a:extLst>
                  <a:ext uri="{FF2B5EF4-FFF2-40B4-BE49-F238E27FC236}">
                    <a16:creationId xmlns:a16="http://schemas.microsoft.com/office/drawing/2014/main" id="{B29F638C-359A-01F2-8453-A433A64D78F9}"/>
                  </a:ext>
                </a:extLst>
              </p:cNvPr>
              <p:cNvSpPr/>
              <p:nvPr/>
            </p:nvSpPr>
            <p:spPr>
              <a:xfrm>
                <a:off x="4262500" y="545275"/>
                <a:ext cx="1855525" cy="1855525"/>
              </a:xfrm>
              <a:custGeom>
                <a:avLst/>
                <a:gdLst/>
                <a:ahLst/>
                <a:cxnLst/>
                <a:rect l="l" t="t" r="r" b="b"/>
                <a:pathLst>
                  <a:path w="74221" h="74221" extrusionOk="0">
                    <a:moveTo>
                      <a:pt x="37094" y="1"/>
                    </a:moveTo>
                    <a:cubicBezTo>
                      <a:pt x="16613" y="1"/>
                      <a:pt x="1" y="16646"/>
                      <a:pt x="1" y="37127"/>
                    </a:cubicBezTo>
                    <a:cubicBezTo>
                      <a:pt x="1" y="57609"/>
                      <a:pt x="16613" y="74221"/>
                      <a:pt x="37094" y="74221"/>
                    </a:cubicBezTo>
                    <a:cubicBezTo>
                      <a:pt x="57609" y="74221"/>
                      <a:pt x="74221" y="57609"/>
                      <a:pt x="74221" y="37127"/>
                    </a:cubicBezTo>
                    <a:cubicBezTo>
                      <a:pt x="74221" y="16646"/>
                      <a:pt x="57609" y="1"/>
                      <a:pt x="37094" y="1"/>
                    </a:cubicBezTo>
                    <a:close/>
                  </a:path>
                </a:pathLst>
              </a:custGeom>
              <a:solidFill>
                <a:srgbClr val="DBDBD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" name="Google Shape;218;p4">
                <a:extLst>
                  <a:ext uri="{FF2B5EF4-FFF2-40B4-BE49-F238E27FC236}">
                    <a16:creationId xmlns:a16="http://schemas.microsoft.com/office/drawing/2014/main" id="{D9CD30DE-1FA9-7086-8F55-486CFB2DACA2}"/>
                  </a:ext>
                </a:extLst>
              </p:cNvPr>
              <p:cNvSpPr/>
              <p:nvPr/>
            </p:nvSpPr>
            <p:spPr>
              <a:xfrm>
                <a:off x="4390100" y="794625"/>
                <a:ext cx="1727925" cy="1607000"/>
              </a:xfrm>
              <a:custGeom>
                <a:avLst/>
                <a:gdLst/>
                <a:ahLst/>
                <a:cxnLst/>
                <a:rect l="l" t="t" r="r" b="b"/>
                <a:pathLst>
                  <a:path w="69117" h="64280" extrusionOk="0">
                    <a:moveTo>
                      <a:pt x="57275" y="1"/>
                    </a:moveTo>
                    <a:lnTo>
                      <a:pt x="57275" y="1"/>
                    </a:lnTo>
                    <a:cubicBezTo>
                      <a:pt x="60544" y="5505"/>
                      <a:pt x="62412" y="11943"/>
                      <a:pt x="62412" y="18814"/>
                    </a:cubicBezTo>
                    <a:cubicBezTo>
                      <a:pt x="62412" y="39329"/>
                      <a:pt x="45800" y="55941"/>
                      <a:pt x="25285" y="55941"/>
                    </a:cubicBezTo>
                    <a:cubicBezTo>
                      <a:pt x="15512" y="55941"/>
                      <a:pt x="6639" y="52171"/>
                      <a:pt x="1" y="46000"/>
                    </a:cubicBezTo>
                    <a:lnTo>
                      <a:pt x="1" y="46000"/>
                    </a:lnTo>
                    <a:cubicBezTo>
                      <a:pt x="6472" y="56941"/>
                      <a:pt x="18380" y="64280"/>
                      <a:pt x="31990" y="64280"/>
                    </a:cubicBezTo>
                    <a:cubicBezTo>
                      <a:pt x="52505" y="64280"/>
                      <a:pt x="69117" y="47635"/>
                      <a:pt x="69117" y="27153"/>
                    </a:cubicBezTo>
                    <a:cubicBezTo>
                      <a:pt x="69117" y="16412"/>
                      <a:pt x="64547" y="6772"/>
                      <a:pt x="57275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" name="Google Shape;219;p4">
                <a:extLst>
                  <a:ext uri="{FF2B5EF4-FFF2-40B4-BE49-F238E27FC236}">
                    <a16:creationId xmlns:a16="http://schemas.microsoft.com/office/drawing/2014/main" id="{2CFA189E-739C-925F-1841-C456B357086B}"/>
                  </a:ext>
                </a:extLst>
              </p:cNvPr>
              <p:cNvSpPr/>
              <p:nvPr/>
            </p:nvSpPr>
            <p:spPr>
              <a:xfrm>
                <a:off x="4201625" y="648700"/>
                <a:ext cx="1855525" cy="1855500"/>
              </a:xfrm>
              <a:custGeom>
                <a:avLst/>
                <a:gdLst/>
                <a:ahLst/>
                <a:cxnLst/>
                <a:rect l="l" t="t" r="r" b="b"/>
                <a:pathLst>
                  <a:path w="74221" h="74220" fill="none" extrusionOk="0">
                    <a:moveTo>
                      <a:pt x="37127" y="0"/>
                    </a:moveTo>
                    <a:cubicBezTo>
                      <a:pt x="57609" y="0"/>
                      <a:pt x="74221" y="16612"/>
                      <a:pt x="74221" y="37093"/>
                    </a:cubicBezTo>
                    <a:cubicBezTo>
                      <a:pt x="74221" y="57608"/>
                      <a:pt x="57609" y="74220"/>
                      <a:pt x="37127" y="74220"/>
                    </a:cubicBezTo>
                    <a:cubicBezTo>
                      <a:pt x="16613" y="74220"/>
                      <a:pt x="1" y="57575"/>
                      <a:pt x="1" y="37093"/>
                    </a:cubicBezTo>
                  </a:path>
                </a:pathLst>
              </a:custGeom>
              <a:noFill/>
              <a:ln w="31700" cap="rnd" cmpd="sng">
                <a:solidFill>
                  <a:srgbClr val="000000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" name="Google Shape;220;p4">
                <a:extLst>
                  <a:ext uri="{FF2B5EF4-FFF2-40B4-BE49-F238E27FC236}">
                    <a16:creationId xmlns:a16="http://schemas.microsoft.com/office/drawing/2014/main" id="{BA9594D2-1616-9A61-0DD6-FE843E5CC864}"/>
                  </a:ext>
                </a:extLst>
              </p:cNvPr>
              <p:cNvSpPr/>
              <p:nvPr/>
            </p:nvSpPr>
            <p:spPr>
              <a:xfrm>
                <a:off x="4267525" y="600325"/>
                <a:ext cx="375275" cy="979900"/>
              </a:xfrm>
              <a:custGeom>
                <a:avLst/>
                <a:gdLst/>
                <a:ahLst/>
                <a:cxnLst/>
                <a:rect l="l" t="t" r="r" b="b"/>
                <a:pathLst>
                  <a:path w="15011" h="39196" fill="none" extrusionOk="0">
                    <a:moveTo>
                      <a:pt x="6538" y="39195"/>
                    </a:moveTo>
                    <a:lnTo>
                      <a:pt x="6538" y="9307"/>
                    </a:lnTo>
                    <a:lnTo>
                      <a:pt x="0" y="9307"/>
                    </a:lnTo>
                    <a:lnTo>
                      <a:pt x="0" y="4937"/>
                    </a:lnTo>
                    <a:cubicBezTo>
                      <a:pt x="6538" y="4937"/>
                      <a:pt x="8006" y="2636"/>
                      <a:pt x="9307" y="0"/>
                    </a:cubicBezTo>
                    <a:lnTo>
                      <a:pt x="15011" y="0"/>
                    </a:lnTo>
                    <a:lnTo>
                      <a:pt x="15011" y="15278"/>
                    </a:lnTo>
                    <a:lnTo>
                      <a:pt x="15011" y="39195"/>
                    </a:lnTo>
                  </a:path>
                </a:pathLst>
              </a:custGeom>
              <a:noFill/>
              <a:ln w="31700" cap="rnd" cmpd="sng">
                <a:solidFill>
                  <a:srgbClr val="000000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" name="Google Shape;221;p4">
                <a:extLst>
                  <a:ext uri="{FF2B5EF4-FFF2-40B4-BE49-F238E27FC236}">
                    <a16:creationId xmlns:a16="http://schemas.microsoft.com/office/drawing/2014/main" id="{35963699-E466-C8FF-D7EC-D5E9D1DDA37C}"/>
                  </a:ext>
                </a:extLst>
              </p:cNvPr>
              <p:cNvSpPr/>
              <p:nvPr/>
            </p:nvSpPr>
            <p:spPr>
              <a:xfrm>
                <a:off x="4983850" y="562800"/>
                <a:ext cx="138475" cy="160125"/>
              </a:xfrm>
              <a:custGeom>
                <a:avLst/>
                <a:gdLst/>
                <a:ahLst/>
                <a:cxnLst/>
                <a:rect l="l" t="t" r="r" b="b"/>
                <a:pathLst>
                  <a:path w="5539" h="6405" fill="none" extrusionOk="0">
                    <a:moveTo>
                      <a:pt x="5538" y="6405"/>
                    </a:moveTo>
                    <a:lnTo>
                      <a:pt x="1" y="3203"/>
                    </a:lnTo>
                    <a:lnTo>
                      <a:pt x="5538" y="0"/>
                    </a:lnTo>
                    <a:close/>
                  </a:path>
                </a:pathLst>
              </a:custGeom>
              <a:noFill/>
              <a:ln w="31700" cap="rnd" cmpd="sng">
                <a:solidFill>
                  <a:srgbClr val="000000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" name="Google Shape;222;p4">
                <a:extLst>
                  <a:ext uri="{FF2B5EF4-FFF2-40B4-BE49-F238E27FC236}">
                    <a16:creationId xmlns:a16="http://schemas.microsoft.com/office/drawing/2014/main" id="{9725DDF8-C857-E555-29E8-BF01E5D9A49D}"/>
                  </a:ext>
                </a:extLst>
              </p:cNvPr>
              <p:cNvSpPr/>
              <p:nvPr/>
            </p:nvSpPr>
            <p:spPr>
              <a:xfrm>
                <a:off x="4383425" y="1769500"/>
                <a:ext cx="768075" cy="558750"/>
              </a:xfrm>
              <a:custGeom>
                <a:avLst/>
                <a:gdLst/>
                <a:ahLst/>
                <a:cxnLst/>
                <a:rect l="l" t="t" r="r" b="b"/>
                <a:pathLst>
                  <a:path w="30723" h="22350" fill="none" extrusionOk="0">
                    <a:moveTo>
                      <a:pt x="1" y="0"/>
                    </a:moveTo>
                    <a:cubicBezTo>
                      <a:pt x="1" y="0"/>
                      <a:pt x="5571" y="19848"/>
                      <a:pt x="30723" y="22350"/>
                    </a:cubicBezTo>
                  </a:path>
                </a:pathLst>
              </a:custGeom>
              <a:solidFill>
                <a:srgbClr val="FDD166"/>
              </a:solidFill>
              <a:ln w="31700" cap="rnd" cmpd="sng">
                <a:solidFill>
                  <a:srgbClr val="FFFFFF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10" name="Google Shape;223;p4">
              <a:extLst>
                <a:ext uri="{FF2B5EF4-FFF2-40B4-BE49-F238E27FC236}">
                  <a16:creationId xmlns:a16="http://schemas.microsoft.com/office/drawing/2014/main" id="{55244B88-9029-E3DE-60A7-0BAE92786856}"/>
                </a:ext>
              </a:extLst>
            </p:cNvPr>
            <p:cNvSpPr/>
            <p:nvPr/>
          </p:nvSpPr>
          <p:spPr>
            <a:xfrm>
              <a:off x="1415729" y="3879865"/>
              <a:ext cx="548817" cy="461494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1" name="Google Shape;224;p4">
            <a:extLst>
              <a:ext uri="{FF2B5EF4-FFF2-40B4-BE49-F238E27FC236}">
                <a16:creationId xmlns:a16="http://schemas.microsoft.com/office/drawing/2014/main" id="{489E7DD8-0017-D4A9-8197-71ED4472E49E}"/>
              </a:ext>
            </a:extLst>
          </p:cNvPr>
          <p:cNvSpPr txBox="1"/>
          <p:nvPr/>
        </p:nvSpPr>
        <p:spPr>
          <a:xfrm>
            <a:off x="3012670" y="2224696"/>
            <a:ext cx="4260966" cy="23390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r>
              <a:rPr lang="es-PE" sz="2000" b="1" i="0" u="none" strike="noStrike" cap="none" dirty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ea typeface="Poppins"/>
                <a:cs typeface="Arial" panose="020B0604020202020204" pitchFamily="34" charset="0"/>
                <a:sym typeface="Poppins"/>
              </a:rPr>
              <a:t>Conducta Sexista:</a:t>
            </a: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chemeClr val="accent5">
                  <a:lumMod val="50000"/>
                </a:schemeClr>
              </a:solidFill>
              <a:latin typeface="Arial" panose="020B0604020202020204" pitchFamily="34" charset="0"/>
              <a:ea typeface="Poppins"/>
              <a:cs typeface="Arial" panose="020B0604020202020204" pitchFamily="34" charset="0"/>
              <a:sym typeface="Poppins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r>
              <a:rPr lang="es-PE" sz="1800" b="0" i="0" u="none" strike="noStrike" cap="none" dirty="0">
                <a:solidFill>
                  <a:srgbClr val="000000"/>
                </a:solidFill>
                <a:latin typeface="Arial" panose="020B0604020202020204" pitchFamily="34" charset="0"/>
                <a:ea typeface="Poppins"/>
                <a:cs typeface="Arial" panose="020B0604020202020204" pitchFamily="34" charset="0"/>
                <a:sym typeface="Poppins"/>
              </a:rPr>
              <a:t>Comportamientos o actos que </a:t>
            </a:r>
            <a:r>
              <a:rPr lang="es-PE" sz="1800" b="1" i="0" u="none" strike="noStrike" cap="none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Poppins"/>
                <a:cs typeface="Arial" panose="020B0604020202020204" pitchFamily="34" charset="0"/>
                <a:sym typeface="Poppins"/>
              </a:rPr>
              <a:t>promueven o refuerzan estereotipos</a:t>
            </a:r>
            <a:r>
              <a:rPr lang="es-PE" sz="1800" b="0" i="0" u="none" strike="noStrike" cap="none" dirty="0">
                <a:solidFill>
                  <a:srgbClr val="000000"/>
                </a:solidFill>
                <a:latin typeface="Arial" panose="020B0604020202020204" pitchFamily="34" charset="0"/>
                <a:ea typeface="Poppins"/>
                <a:cs typeface="Arial" panose="020B0604020202020204" pitchFamily="34" charset="0"/>
                <a:sym typeface="Poppins"/>
              </a:rPr>
              <a:t> en los cuales las mujeres y los hombres tienen atributos, roles o espacios propios, que suponen la subordinación de un sexo o género respecto del otro.</a:t>
            </a: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Poppins"/>
              <a:cs typeface="Arial" panose="020B0604020202020204" pitchFamily="34" charset="0"/>
              <a:sym typeface="Poppins"/>
            </a:endParaRPr>
          </a:p>
        </p:txBody>
      </p:sp>
      <p:pic>
        <p:nvPicPr>
          <p:cNvPr id="13" name="Google Shape;226;p4" descr="Trabajadores Limpiando Clase U Oficina, Limpiando Barrido Ilustración del  Vector - Ilustración de gente, profesional: 169116934">
            <a:extLst>
              <a:ext uri="{FF2B5EF4-FFF2-40B4-BE49-F238E27FC236}">
                <a16:creationId xmlns:a16="http://schemas.microsoft.com/office/drawing/2014/main" id="{CCBFCF72-CE35-1574-4643-F8FDD4639498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 b="8205"/>
          <a:stretch/>
        </p:blipFill>
        <p:spPr>
          <a:xfrm>
            <a:off x="7421548" y="2296001"/>
            <a:ext cx="3685994" cy="2442672"/>
          </a:xfrm>
          <a:prstGeom prst="rect">
            <a:avLst/>
          </a:prstGeom>
          <a:noFill/>
          <a:ln>
            <a:noFill/>
          </a:ln>
        </p:spPr>
      </p:pic>
      <p:sp>
        <p:nvSpPr>
          <p:cNvPr id="14" name="Google Shape;227;p4">
            <a:extLst>
              <a:ext uri="{FF2B5EF4-FFF2-40B4-BE49-F238E27FC236}">
                <a16:creationId xmlns:a16="http://schemas.microsoft.com/office/drawing/2014/main" id="{16F12700-9C5A-11E8-AF1B-23434DF32D8C}"/>
              </a:ext>
            </a:extLst>
          </p:cNvPr>
          <p:cNvSpPr txBox="1"/>
          <p:nvPr/>
        </p:nvSpPr>
        <p:spPr>
          <a:xfrm>
            <a:off x="2968458" y="5427843"/>
            <a:ext cx="7871632" cy="715045"/>
          </a:xfrm>
          <a:prstGeom prst="roundRect">
            <a:avLst/>
          </a:prstGeom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PE" sz="1800" b="0" i="1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Las mujeres “</a:t>
            </a:r>
            <a:r>
              <a:rPr lang="es-PE" i="1" dirty="0">
                <a:latin typeface="Calibri"/>
                <a:ea typeface="Calibri"/>
                <a:cs typeface="Calibri"/>
                <a:sym typeface="Calibri"/>
              </a:rPr>
              <a:t>limpian mejor</a:t>
            </a:r>
            <a:r>
              <a:rPr lang="es-PE" sz="1800" b="0" i="1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”, y por eso las eligen para ordenar y limpiar los materiales en todas las clases. Y si no lo hacen, </a:t>
            </a:r>
            <a:r>
              <a:rPr lang="es-PE" i="1" dirty="0">
                <a:latin typeface="Calibri"/>
                <a:ea typeface="Calibri"/>
                <a:cs typeface="Calibri"/>
                <a:sym typeface="Calibri"/>
              </a:rPr>
              <a:t>son</a:t>
            </a:r>
            <a:r>
              <a:rPr lang="es-PE" sz="1800" b="0" i="1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criticadas. </a:t>
            </a:r>
            <a:endParaRPr sz="1800" i="1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2411130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8E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Rectángulo 60">
            <a:extLst>
              <a:ext uri="{FF2B5EF4-FFF2-40B4-BE49-F238E27FC236}">
                <a16:creationId xmlns:a16="http://schemas.microsoft.com/office/drawing/2014/main" id="{2DBA6B45-CA7A-C88C-78B4-718304814989}"/>
              </a:ext>
            </a:extLst>
          </p:cNvPr>
          <p:cNvSpPr/>
          <p:nvPr/>
        </p:nvSpPr>
        <p:spPr>
          <a:xfrm>
            <a:off x="0" y="-5679"/>
            <a:ext cx="12192000" cy="101966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pic>
        <p:nvPicPr>
          <p:cNvPr id="62" name="Imagen 61">
            <a:extLst>
              <a:ext uri="{FF2B5EF4-FFF2-40B4-BE49-F238E27FC236}">
                <a16:creationId xmlns:a16="http://schemas.microsoft.com/office/drawing/2014/main" id="{C20F470D-9771-5D0C-0867-E7084D86C7A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  <a14:imgEffect>
                      <a14:brightnessContrast bright="20000" contrast="-40000"/>
                    </a14:imgEffect>
                  </a14:imgLayer>
                </a14:imgProps>
              </a:ext>
            </a:extLst>
          </a:blip>
          <a:srcRect r="55955"/>
          <a:stretch/>
        </p:blipFill>
        <p:spPr>
          <a:xfrm>
            <a:off x="432799" y="280415"/>
            <a:ext cx="2479891" cy="530287"/>
          </a:xfrm>
          <a:prstGeom prst="rect">
            <a:avLst/>
          </a:prstGeom>
        </p:spPr>
      </p:pic>
      <p:sp>
        <p:nvSpPr>
          <p:cNvPr id="2" name="Google Shape;215;p4">
            <a:extLst>
              <a:ext uri="{FF2B5EF4-FFF2-40B4-BE49-F238E27FC236}">
                <a16:creationId xmlns:a16="http://schemas.microsoft.com/office/drawing/2014/main" id="{AA6AA05C-2D07-A9F3-7DF9-DC215E81325C}"/>
              </a:ext>
            </a:extLst>
          </p:cNvPr>
          <p:cNvSpPr txBox="1">
            <a:spLocks/>
          </p:cNvSpPr>
          <p:nvPr/>
        </p:nvSpPr>
        <p:spPr>
          <a:xfrm>
            <a:off x="892154" y="884030"/>
            <a:ext cx="10408436" cy="10349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spcBef>
                <a:spcPts val="0"/>
              </a:spcBef>
              <a:buClr>
                <a:srgbClr val="002060"/>
              </a:buClr>
              <a:buSzPts val="4000"/>
              <a:buFont typeface="Poppins"/>
              <a:buNone/>
            </a:pPr>
            <a:r>
              <a:rPr lang="es-PE" sz="3200" b="1" dirty="0">
                <a:solidFill>
                  <a:srgbClr val="002060"/>
                </a:solidFill>
                <a:latin typeface="Arial Black" panose="020B0A04020102020204" pitchFamily="34" charset="0"/>
                <a:ea typeface="Poppins"/>
                <a:cs typeface="Poppins"/>
                <a:sym typeface="Poppins"/>
              </a:rPr>
              <a:t>Conductas del hostigamiento sexual</a:t>
            </a:r>
            <a:endParaRPr lang="es-PE" sz="3200" dirty="0">
              <a:solidFill>
                <a:srgbClr val="002060"/>
              </a:solidFill>
              <a:latin typeface="Arial Black" panose="020B0A04020102020204" pitchFamily="34" charset="0"/>
            </a:endParaRPr>
          </a:p>
        </p:txBody>
      </p:sp>
      <p:grpSp>
        <p:nvGrpSpPr>
          <p:cNvPr id="12" name="Grupo 11">
            <a:extLst>
              <a:ext uri="{FF2B5EF4-FFF2-40B4-BE49-F238E27FC236}">
                <a16:creationId xmlns:a16="http://schemas.microsoft.com/office/drawing/2014/main" id="{C8B382E1-46B2-E8FA-605A-007B296A33FB}"/>
              </a:ext>
            </a:extLst>
          </p:cNvPr>
          <p:cNvGrpSpPr/>
          <p:nvPr/>
        </p:nvGrpSpPr>
        <p:grpSpPr>
          <a:xfrm>
            <a:off x="893372" y="2772546"/>
            <a:ext cx="1808055" cy="1490244"/>
            <a:chOff x="1885867" y="3750124"/>
            <a:chExt cx="1808055" cy="1490244"/>
          </a:xfrm>
        </p:grpSpPr>
        <p:grpSp>
          <p:nvGrpSpPr>
            <p:cNvPr id="15" name="Google Shape;238;p5">
              <a:extLst>
                <a:ext uri="{FF2B5EF4-FFF2-40B4-BE49-F238E27FC236}">
                  <a16:creationId xmlns:a16="http://schemas.microsoft.com/office/drawing/2014/main" id="{B4808F9C-1516-B814-556A-DB9AE1D598BE}"/>
                </a:ext>
              </a:extLst>
            </p:cNvPr>
            <p:cNvGrpSpPr/>
            <p:nvPr/>
          </p:nvGrpSpPr>
          <p:grpSpPr>
            <a:xfrm>
              <a:off x="1885867" y="3750124"/>
              <a:ext cx="1808055" cy="1490244"/>
              <a:chOff x="6448707" y="-127082"/>
              <a:chExt cx="2170151" cy="2127149"/>
            </a:xfrm>
          </p:grpSpPr>
          <p:sp>
            <p:nvSpPr>
              <p:cNvPr id="17" name="Google Shape;239;p5">
                <a:extLst>
                  <a:ext uri="{FF2B5EF4-FFF2-40B4-BE49-F238E27FC236}">
                    <a16:creationId xmlns:a16="http://schemas.microsoft.com/office/drawing/2014/main" id="{0B4C39BE-DBD4-CDB8-755A-9ECBC38A460B}"/>
                  </a:ext>
                </a:extLst>
              </p:cNvPr>
              <p:cNvSpPr/>
              <p:nvPr/>
            </p:nvSpPr>
            <p:spPr>
              <a:xfrm>
                <a:off x="6755006" y="106590"/>
                <a:ext cx="1855525" cy="1855526"/>
              </a:xfrm>
              <a:custGeom>
                <a:avLst/>
                <a:gdLst/>
                <a:ahLst/>
                <a:cxnLst/>
                <a:rect l="l" t="t" r="r" b="b"/>
                <a:pathLst>
                  <a:path w="74221" h="74221" extrusionOk="0">
                    <a:moveTo>
                      <a:pt x="37094" y="1"/>
                    </a:moveTo>
                    <a:cubicBezTo>
                      <a:pt x="16612" y="1"/>
                      <a:pt x="1" y="16646"/>
                      <a:pt x="1" y="37127"/>
                    </a:cubicBezTo>
                    <a:cubicBezTo>
                      <a:pt x="1" y="57609"/>
                      <a:pt x="16612" y="74221"/>
                      <a:pt x="37094" y="74221"/>
                    </a:cubicBezTo>
                    <a:cubicBezTo>
                      <a:pt x="57608" y="74221"/>
                      <a:pt x="74220" y="57609"/>
                      <a:pt x="74220" y="37127"/>
                    </a:cubicBezTo>
                    <a:cubicBezTo>
                      <a:pt x="74220" y="16646"/>
                      <a:pt x="57608" y="1"/>
                      <a:pt x="37094" y="1"/>
                    </a:cubicBezTo>
                    <a:close/>
                  </a:path>
                </a:pathLst>
              </a:custGeom>
              <a:solidFill>
                <a:srgbClr val="FA423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" name="Google Shape;240;p5">
                <a:extLst>
                  <a:ext uri="{FF2B5EF4-FFF2-40B4-BE49-F238E27FC236}">
                    <a16:creationId xmlns:a16="http://schemas.microsoft.com/office/drawing/2014/main" id="{F670D3BA-768D-A3C0-990C-DDA971376389}"/>
                  </a:ext>
                </a:extLst>
              </p:cNvPr>
              <p:cNvSpPr/>
              <p:nvPr/>
            </p:nvSpPr>
            <p:spPr>
              <a:xfrm>
                <a:off x="6891783" y="355941"/>
                <a:ext cx="1727075" cy="1607000"/>
              </a:xfrm>
              <a:custGeom>
                <a:avLst/>
                <a:gdLst/>
                <a:ahLst/>
                <a:cxnLst/>
                <a:rect l="l" t="t" r="r" b="b"/>
                <a:pathLst>
                  <a:path w="69083" h="64280" extrusionOk="0">
                    <a:moveTo>
                      <a:pt x="57274" y="1"/>
                    </a:moveTo>
                    <a:cubicBezTo>
                      <a:pt x="60543" y="5505"/>
                      <a:pt x="62411" y="11943"/>
                      <a:pt x="62411" y="18814"/>
                    </a:cubicBezTo>
                    <a:cubicBezTo>
                      <a:pt x="62411" y="39329"/>
                      <a:pt x="45800" y="55941"/>
                      <a:pt x="25285" y="55941"/>
                    </a:cubicBezTo>
                    <a:cubicBezTo>
                      <a:pt x="15511" y="55941"/>
                      <a:pt x="6638" y="52171"/>
                      <a:pt x="0" y="46000"/>
                    </a:cubicBezTo>
                    <a:lnTo>
                      <a:pt x="0" y="46000"/>
                    </a:lnTo>
                    <a:cubicBezTo>
                      <a:pt x="6471" y="56941"/>
                      <a:pt x="18380" y="64280"/>
                      <a:pt x="31990" y="64280"/>
                    </a:cubicBezTo>
                    <a:cubicBezTo>
                      <a:pt x="52471" y="64280"/>
                      <a:pt x="69083" y="47635"/>
                      <a:pt x="69083" y="27153"/>
                    </a:cubicBezTo>
                    <a:cubicBezTo>
                      <a:pt x="69083" y="16412"/>
                      <a:pt x="64546" y="6772"/>
                      <a:pt x="57274" y="1"/>
                    </a:cubicBezTo>
                    <a:close/>
                  </a:path>
                </a:pathLst>
              </a:custGeom>
              <a:solidFill>
                <a:srgbClr val="C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9" name="Google Shape;241;p5">
                <a:extLst>
                  <a:ext uri="{FF2B5EF4-FFF2-40B4-BE49-F238E27FC236}">
                    <a16:creationId xmlns:a16="http://schemas.microsoft.com/office/drawing/2014/main" id="{46406D8F-591B-3EAD-E987-90E6AC5ACEB1}"/>
                  </a:ext>
                </a:extLst>
              </p:cNvPr>
              <p:cNvSpPr/>
              <p:nvPr/>
            </p:nvSpPr>
            <p:spPr>
              <a:xfrm>
                <a:off x="6703561" y="144567"/>
                <a:ext cx="1855524" cy="1855500"/>
              </a:xfrm>
              <a:custGeom>
                <a:avLst/>
                <a:gdLst/>
                <a:ahLst/>
                <a:cxnLst/>
                <a:rect l="l" t="t" r="r" b="b"/>
                <a:pathLst>
                  <a:path w="74221" h="74220" fill="none" extrusionOk="0">
                    <a:moveTo>
                      <a:pt x="37127" y="0"/>
                    </a:moveTo>
                    <a:cubicBezTo>
                      <a:pt x="16612" y="0"/>
                      <a:pt x="0" y="16612"/>
                      <a:pt x="0" y="37093"/>
                    </a:cubicBezTo>
                    <a:cubicBezTo>
                      <a:pt x="0" y="57608"/>
                      <a:pt x="16612" y="74220"/>
                      <a:pt x="37127" y="74220"/>
                    </a:cubicBezTo>
                    <a:cubicBezTo>
                      <a:pt x="57608" y="74220"/>
                      <a:pt x="74220" y="57575"/>
                      <a:pt x="74220" y="37093"/>
                    </a:cubicBezTo>
                  </a:path>
                </a:pathLst>
              </a:custGeom>
              <a:noFill/>
              <a:ln w="31700" cap="rnd" cmpd="sng">
                <a:solidFill>
                  <a:srgbClr val="000000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0" name="Google Shape;242;p5">
                <a:extLst>
                  <a:ext uri="{FF2B5EF4-FFF2-40B4-BE49-F238E27FC236}">
                    <a16:creationId xmlns:a16="http://schemas.microsoft.com/office/drawing/2014/main" id="{B76B7663-E1D9-A892-EE5F-D621435C65D7}"/>
                  </a:ext>
                </a:extLst>
              </p:cNvPr>
              <p:cNvSpPr/>
              <p:nvPr/>
            </p:nvSpPr>
            <p:spPr>
              <a:xfrm>
                <a:off x="7375575" y="562800"/>
                <a:ext cx="138450" cy="160125"/>
              </a:xfrm>
              <a:custGeom>
                <a:avLst/>
                <a:gdLst/>
                <a:ahLst/>
                <a:cxnLst/>
                <a:rect l="l" t="t" r="r" b="b"/>
                <a:pathLst>
                  <a:path w="5538" h="6405" fill="none" extrusionOk="0">
                    <a:moveTo>
                      <a:pt x="0" y="6405"/>
                    </a:moveTo>
                    <a:lnTo>
                      <a:pt x="5537" y="3203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31700" cap="rnd" cmpd="sng">
                <a:solidFill>
                  <a:srgbClr val="000000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1" name="Google Shape;243;p5">
                <a:extLst>
                  <a:ext uri="{FF2B5EF4-FFF2-40B4-BE49-F238E27FC236}">
                    <a16:creationId xmlns:a16="http://schemas.microsoft.com/office/drawing/2014/main" id="{632231C1-0A0A-7623-F1D9-01808EFA56E5}"/>
                  </a:ext>
                </a:extLst>
              </p:cNvPr>
              <p:cNvSpPr/>
              <p:nvPr/>
            </p:nvSpPr>
            <p:spPr>
              <a:xfrm>
                <a:off x="6448707" y="-127082"/>
                <a:ext cx="527050" cy="1004075"/>
              </a:xfrm>
              <a:custGeom>
                <a:avLst/>
                <a:gdLst/>
                <a:ahLst/>
                <a:cxnLst/>
                <a:rect l="l" t="t" r="r" b="b"/>
                <a:pathLst>
                  <a:path w="21082" h="40163" fill="none" extrusionOk="0">
                    <a:moveTo>
                      <a:pt x="20415" y="40162"/>
                    </a:moveTo>
                    <a:lnTo>
                      <a:pt x="0" y="40162"/>
                    </a:lnTo>
                    <a:lnTo>
                      <a:pt x="0" y="35259"/>
                    </a:lnTo>
                    <a:cubicBezTo>
                      <a:pt x="0" y="23584"/>
                      <a:pt x="14010" y="21649"/>
                      <a:pt x="14010" y="10207"/>
                    </a:cubicBezTo>
                    <a:cubicBezTo>
                      <a:pt x="14010" y="6638"/>
                      <a:pt x="12576" y="5671"/>
                      <a:pt x="10341" y="5671"/>
                    </a:cubicBezTo>
                    <a:cubicBezTo>
                      <a:pt x="8106" y="5671"/>
                      <a:pt x="6672" y="6738"/>
                      <a:pt x="6672" y="9574"/>
                    </a:cubicBezTo>
                    <a:lnTo>
                      <a:pt x="6672" y="13843"/>
                    </a:lnTo>
                    <a:lnTo>
                      <a:pt x="0" y="13843"/>
                    </a:lnTo>
                    <a:lnTo>
                      <a:pt x="0" y="9974"/>
                    </a:lnTo>
                    <a:cubicBezTo>
                      <a:pt x="0" y="3603"/>
                      <a:pt x="3603" y="0"/>
                      <a:pt x="10541" y="0"/>
                    </a:cubicBezTo>
                    <a:cubicBezTo>
                      <a:pt x="17479" y="0"/>
                      <a:pt x="21082" y="3603"/>
                      <a:pt x="21082" y="9974"/>
                    </a:cubicBezTo>
                    <a:cubicBezTo>
                      <a:pt x="21082" y="22449"/>
                      <a:pt x="7005" y="27086"/>
                      <a:pt x="7005" y="33624"/>
                    </a:cubicBezTo>
                    <a:cubicBezTo>
                      <a:pt x="7005" y="33924"/>
                      <a:pt x="7005" y="34191"/>
                      <a:pt x="7072" y="34491"/>
                    </a:cubicBezTo>
                    <a:lnTo>
                      <a:pt x="20415" y="34491"/>
                    </a:lnTo>
                  </a:path>
                </a:pathLst>
              </a:custGeom>
              <a:noFill/>
              <a:ln w="31700" cap="rnd" cmpd="sng">
                <a:solidFill>
                  <a:srgbClr val="000000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2" name="Google Shape;244;p5">
                <a:extLst>
                  <a:ext uri="{FF2B5EF4-FFF2-40B4-BE49-F238E27FC236}">
                    <a16:creationId xmlns:a16="http://schemas.microsoft.com/office/drawing/2014/main" id="{A0BADC61-4953-FD81-3B30-235B7AD8B1F5}"/>
                  </a:ext>
                </a:extLst>
              </p:cNvPr>
              <p:cNvSpPr/>
              <p:nvPr/>
            </p:nvSpPr>
            <p:spPr>
              <a:xfrm>
                <a:off x="6824300" y="1286610"/>
                <a:ext cx="768074" cy="558751"/>
              </a:xfrm>
              <a:custGeom>
                <a:avLst/>
                <a:gdLst/>
                <a:ahLst/>
                <a:cxnLst/>
                <a:rect l="l" t="t" r="r" b="b"/>
                <a:pathLst>
                  <a:path w="30723" h="22350" fill="none" extrusionOk="0">
                    <a:moveTo>
                      <a:pt x="1" y="0"/>
                    </a:moveTo>
                    <a:cubicBezTo>
                      <a:pt x="1" y="0"/>
                      <a:pt x="5571" y="19848"/>
                      <a:pt x="30723" y="22350"/>
                    </a:cubicBezTo>
                  </a:path>
                </a:pathLst>
              </a:custGeom>
              <a:noFill/>
              <a:ln w="31700" cap="rnd" cmpd="sng">
                <a:solidFill>
                  <a:srgbClr val="FFFFFF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16" name="Google Shape;245;p5">
              <a:extLst>
                <a:ext uri="{FF2B5EF4-FFF2-40B4-BE49-F238E27FC236}">
                  <a16:creationId xmlns:a16="http://schemas.microsoft.com/office/drawing/2014/main" id="{618DC37B-4587-08C4-E8EF-3C2CA3A6A9C0}"/>
                </a:ext>
              </a:extLst>
            </p:cNvPr>
            <p:cNvSpPr/>
            <p:nvPr/>
          </p:nvSpPr>
          <p:spPr>
            <a:xfrm>
              <a:off x="2482776" y="4509021"/>
              <a:ext cx="548817" cy="461494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23" name="Google Shape;246;p5">
            <a:extLst>
              <a:ext uri="{FF2B5EF4-FFF2-40B4-BE49-F238E27FC236}">
                <a16:creationId xmlns:a16="http://schemas.microsoft.com/office/drawing/2014/main" id="{5B791DA8-E4B6-3D7F-A880-D2E960F4DBA3}"/>
              </a:ext>
            </a:extLst>
          </p:cNvPr>
          <p:cNvSpPr txBox="1"/>
          <p:nvPr/>
        </p:nvSpPr>
        <p:spPr>
          <a:xfrm>
            <a:off x="2929190" y="2321842"/>
            <a:ext cx="5150356" cy="23698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r>
              <a:rPr lang="es-PE" sz="2000" b="1" i="0" u="none" strike="noStrike" cap="none" dirty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Conducta de naturaleza o connotación sexual:</a:t>
            </a:r>
            <a:endParaRPr sz="2000" b="0" i="0" u="none" strike="noStrike" cap="none" dirty="0">
              <a:solidFill>
                <a:schemeClr val="accent5">
                  <a:lumMod val="50000"/>
                </a:schemeClr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r>
              <a:rPr lang="es-PE" sz="1800" b="0" i="0" u="none" strike="noStrike" cap="none" dirty="0">
                <a:solidFill>
                  <a:srgbClr val="000000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Comentarios e insinuaciones; observaciones o miradas lascivas; exhibición o exposición de material pornográfico; tocamientos, roces o acercamientos corporales; exigencias o proposiciones sexuales; contacto virtual; entre otras de similar naturaleza.</a:t>
            </a: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28" name="Google Shape;249;p5">
            <a:extLst>
              <a:ext uri="{FF2B5EF4-FFF2-40B4-BE49-F238E27FC236}">
                <a16:creationId xmlns:a16="http://schemas.microsoft.com/office/drawing/2014/main" id="{82EF1F8C-5F9E-DC20-860F-5D617B6FFDE2}"/>
              </a:ext>
            </a:extLst>
          </p:cNvPr>
          <p:cNvSpPr txBox="1"/>
          <p:nvPr/>
        </p:nvSpPr>
        <p:spPr>
          <a:xfrm>
            <a:off x="1524788" y="5862539"/>
            <a:ext cx="9142424" cy="715045"/>
          </a:xfrm>
          <a:prstGeom prst="roundRect">
            <a:avLst/>
          </a:prstGeom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PE" i="1" dirty="0">
                <a:solidFill>
                  <a:schemeClr val="dk1"/>
                </a:solidFill>
                <a:ea typeface="Calibri"/>
                <a:cs typeface="Poppins" panose="00000500000000000000" pitchFamily="2" charset="0"/>
                <a:sym typeface="Calibri"/>
              </a:rPr>
              <a:t>Recibir imágenes pornográficas por mensaje es una conducta sancionable de naturaleza sexual, así como tocamientos en el brazo o el hombro que generan incomodidad a quien los recibe. </a:t>
            </a:r>
            <a:endParaRPr i="1" dirty="0">
              <a:solidFill>
                <a:schemeClr val="dk1"/>
              </a:solidFill>
              <a:ea typeface="Calibri"/>
              <a:cs typeface="Poppins" panose="00000500000000000000" pitchFamily="2" charset="0"/>
              <a:sym typeface="Calibri"/>
            </a:endParaRPr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 rotWithShape="1">
          <a:blip r:embed="rId4"/>
          <a:srcRect r="4936"/>
          <a:stretch/>
        </p:blipFill>
        <p:spPr>
          <a:xfrm>
            <a:off x="8265805" y="2372064"/>
            <a:ext cx="2401407" cy="24815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642518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8E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Rectángulo 60">
            <a:extLst>
              <a:ext uri="{FF2B5EF4-FFF2-40B4-BE49-F238E27FC236}">
                <a16:creationId xmlns:a16="http://schemas.microsoft.com/office/drawing/2014/main" id="{2DBA6B45-CA7A-C88C-78B4-718304814989}"/>
              </a:ext>
            </a:extLst>
          </p:cNvPr>
          <p:cNvSpPr/>
          <p:nvPr/>
        </p:nvSpPr>
        <p:spPr>
          <a:xfrm>
            <a:off x="0" y="-5679"/>
            <a:ext cx="12192000" cy="101966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pic>
        <p:nvPicPr>
          <p:cNvPr id="62" name="Imagen 61">
            <a:extLst>
              <a:ext uri="{FF2B5EF4-FFF2-40B4-BE49-F238E27FC236}">
                <a16:creationId xmlns:a16="http://schemas.microsoft.com/office/drawing/2014/main" id="{C20F470D-9771-5D0C-0867-E7084D86C7A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  <a14:imgEffect>
                      <a14:brightnessContrast bright="20000" contrast="-40000"/>
                    </a14:imgEffect>
                  </a14:imgLayer>
                </a14:imgProps>
              </a:ext>
            </a:extLst>
          </a:blip>
          <a:srcRect r="55955"/>
          <a:stretch/>
        </p:blipFill>
        <p:spPr>
          <a:xfrm>
            <a:off x="432799" y="280415"/>
            <a:ext cx="2479891" cy="530287"/>
          </a:xfrm>
          <a:prstGeom prst="rect">
            <a:avLst/>
          </a:prstGeom>
        </p:spPr>
      </p:pic>
      <p:sp>
        <p:nvSpPr>
          <p:cNvPr id="3" name="Google Shape;259;p6">
            <a:extLst>
              <a:ext uri="{FF2B5EF4-FFF2-40B4-BE49-F238E27FC236}">
                <a16:creationId xmlns:a16="http://schemas.microsoft.com/office/drawing/2014/main" id="{A6B4FF6C-7139-92A9-083C-919E663F4C31}"/>
              </a:ext>
            </a:extLst>
          </p:cNvPr>
          <p:cNvSpPr txBox="1"/>
          <p:nvPr/>
        </p:nvSpPr>
        <p:spPr>
          <a:xfrm>
            <a:off x="2912690" y="2513234"/>
            <a:ext cx="4920386" cy="16311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PE" sz="2000" i="1" dirty="0">
                <a:solidFill>
                  <a:schemeClr val="dk1"/>
                </a:solidFill>
                <a:latin typeface="Arial" panose="020B0604020202020204" pitchFamily="34" charset="0"/>
                <a:ea typeface="Poppins"/>
                <a:cs typeface="Arial" panose="020B0604020202020204" pitchFamily="34" charset="0"/>
                <a:sym typeface="Poppins"/>
              </a:rPr>
              <a:t>Si bien la denominación es</a:t>
            </a:r>
            <a:r>
              <a:rPr lang="es-PE" sz="2000" b="1" i="1" dirty="0">
                <a:solidFill>
                  <a:schemeClr val="dk1"/>
                </a:solidFill>
                <a:latin typeface="Arial" panose="020B0604020202020204" pitchFamily="34" charset="0"/>
                <a:ea typeface="Poppins"/>
                <a:cs typeface="Arial" panose="020B0604020202020204" pitchFamily="34" charset="0"/>
                <a:sym typeface="Poppins"/>
              </a:rPr>
              <a:t> </a:t>
            </a:r>
            <a:r>
              <a:rPr lang="es-PE" sz="2000" b="1" i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Poppins"/>
                <a:cs typeface="Arial" panose="020B0604020202020204" pitchFamily="34" charset="0"/>
                <a:sym typeface="Poppins"/>
              </a:rPr>
              <a:t>hostigamiento sexual</a:t>
            </a:r>
            <a:r>
              <a:rPr lang="es-PE" sz="2000" i="1" dirty="0">
                <a:solidFill>
                  <a:schemeClr val="dk1"/>
                </a:solidFill>
                <a:latin typeface="Arial" panose="020B0604020202020204" pitchFamily="34" charset="0"/>
                <a:ea typeface="Poppins"/>
                <a:cs typeface="Arial" panose="020B0604020202020204" pitchFamily="34" charset="0"/>
                <a:sym typeface="Poppins"/>
              </a:rPr>
              <a:t>, no solo comprende a los comportamientos o actos de naturaleza sexual </a:t>
            </a:r>
            <a:r>
              <a:rPr lang="es-PE" sz="2000" b="1" i="1" dirty="0">
                <a:solidFill>
                  <a:schemeClr val="dk1"/>
                </a:solidFill>
                <a:latin typeface="Arial" panose="020B0604020202020204" pitchFamily="34" charset="0"/>
                <a:ea typeface="Poppins"/>
                <a:cs typeface="Arial" panose="020B0604020202020204" pitchFamily="34" charset="0"/>
                <a:sym typeface="Poppins"/>
              </a:rPr>
              <a:t>sino también aquellos de </a:t>
            </a:r>
            <a:r>
              <a:rPr lang="es-PE" sz="2000" b="1" i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Poppins"/>
                <a:cs typeface="Arial" panose="020B0604020202020204" pitchFamily="34" charset="0"/>
                <a:sym typeface="Poppins"/>
              </a:rPr>
              <a:t>naturaleza sexista</a:t>
            </a:r>
            <a:r>
              <a:rPr lang="es-PE" sz="2000" i="1" dirty="0">
                <a:solidFill>
                  <a:schemeClr val="dk1"/>
                </a:solidFill>
                <a:latin typeface="Arial" panose="020B0604020202020204" pitchFamily="34" charset="0"/>
                <a:ea typeface="Poppins"/>
                <a:cs typeface="Arial" panose="020B0604020202020204" pitchFamily="34" charset="0"/>
                <a:sym typeface="Poppins"/>
              </a:rPr>
              <a:t>. </a:t>
            </a:r>
            <a:endParaRPr sz="2000" i="1" dirty="0">
              <a:solidFill>
                <a:schemeClr val="dk1"/>
              </a:solidFill>
              <a:latin typeface="Arial" panose="020B0604020202020204" pitchFamily="34" charset="0"/>
              <a:ea typeface="Poppins"/>
              <a:cs typeface="Arial" panose="020B0604020202020204" pitchFamily="34" charset="0"/>
              <a:sym typeface="Poppins"/>
            </a:endParaRPr>
          </a:p>
        </p:txBody>
      </p:sp>
      <p:pic>
        <p:nvPicPr>
          <p:cNvPr id="4" name="Google Shape;260;p6">
            <a:extLst>
              <a:ext uri="{FF2B5EF4-FFF2-40B4-BE49-F238E27FC236}">
                <a16:creationId xmlns:a16="http://schemas.microsoft.com/office/drawing/2014/main" id="{8C3599AB-8B97-8156-157C-BA9A14857D38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995573" y="2162258"/>
            <a:ext cx="3669030" cy="4076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Google Shape;261;p6" descr="Ilustración de Exclamación Ronda Signo Importante Signo De Atención Aislado  Amarillo Símbolo De Peligro y más Vectores Libres de Derechos de Urgencia -  iStock">
            <a:extLst>
              <a:ext uri="{FF2B5EF4-FFF2-40B4-BE49-F238E27FC236}">
                <a16:creationId xmlns:a16="http://schemas.microsoft.com/office/drawing/2014/main" id="{8C763506-248A-09B1-4F66-6258AECE1204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39403" y="1013988"/>
            <a:ext cx="2771775" cy="2771775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Rectángulo 1"/>
          <p:cNvSpPr/>
          <p:nvPr/>
        </p:nvSpPr>
        <p:spPr>
          <a:xfrm>
            <a:off x="4932218" y="4761630"/>
            <a:ext cx="3552022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/>
            <a:r>
              <a:rPr lang="es-ES" i="1" dirty="0">
                <a:solidFill>
                  <a:schemeClr val="dk1"/>
                </a:solidFill>
                <a:latin typeface="Arial" panose="020B0604020202020204" pitchFamily="34" charset="0"/>
                <a:ea typeface="Poppins"/>
                <a:cs typeface="Arial" panose="020B0604020202020204" pitchFamily="34" charset="0"/>
                <a:sym typeface="Poppins"/>
              </a:rPr>
              <a:t>Al reforzar estereotipos se marca una subordinación de un género sobre el otro y esto atenta contra los derechos de una población frente a la otra. </a:t>
            </a:r>
          </a:p>
        </p:txBody>
      </p:sp>
      <p:cxnSp>
        <p:nvCxnSpPr>
          <p:cNvPr id="7" name="Conector recto de flecha 6"/>
          <p:cNvCxnSpPr>
            <a:endCxn id="2" idx="0"/>
          </p:cNvCxnSpPr>
          <p:nvPr/>
        </p:nvCxnSpPr>
        <p:spPr>
          <a:xfrm>
            <a:off x="6708229" y="4144409"/>
            <a:ext cx="0" cy="617221"/>
          </a:xfrm>
          <a:prstGeom prst="straightConnector1">
            <a:avLst/>
          </a:prstGeom>
          <a:ln w="38100">
            <a:solidFill>
              <a:schemeClr val="accent1">
                <a:lumMod val="75000"/>
              </a:schemeClr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0030071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8E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Rectángulo 60">
            <a:extLst>
              <a:ext uri="{FF2B5EF4-FFF2-40B4-BE49-F238E27FC236}">
                <a16:creationId xmlns:a16="http://schemas.microsoft.com/office/drawing/2014/main" id="{2DBA6B45-CA7A-C88C-78B4-718304814989}"/>
              </a:ext>
            </a:extLst>
          </p:cNvPr>
          <p:cNvSpPr/>
          <p:nvPr/>
        </p:nvSpPr>
        <p:spPr>
          <a:xfrm>
            <a:off x="0" y="-5679"/>
            <a:ext cx="12192000" cy="101966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pic>
        <p:nvPicPr>
          <p:cNvPr id="62" name="Imagen 61">
            <a:extLst>
              <a:ext uri="{FF2B5EF4-FFF2-40B4-BE49-F238E27FC236}">
                <a16:creationId xmlns:a16="http://schemas.microsoft.com/office/drawing/2014/main" id="{C20F470D-9771-5D0C-0867-E7084D86C7A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  <a14:imgEffect>
                      <a14:brightnessContrast bright="20000" contrast="-40000"/>
                    </a14:imgEffect>
                  </a14:imgLayer>
                </a14:imgProps>
              </a:ext>
            </a:extLst>
          </a:blip>
          <a:srcRect r="55955"/>
          <a:stretch/>
        </p:blipFill>
        <p:spPr>
          <a:xfrm>
            <a:off x="432799" y="280415"/>
            <a:ext cx="2479891" cy="530287"/>
          </a:xfrm>
          <a:prstGeom prst="rect">
            <a:avLst/>
          </a:prstGeom>
        </p:spPr>
      </p:pic>
      <p:sp>
        <p:nvSpPr>
          <p:cNvPr id="2" name="Google Shape;271;p7">
            <a:extLst>
              <a:ext uri="{FF2B5EF4-FFF2-40B4-BE49-F238E27FC236}">
                <a16:creationId xmlns:a16="http://schemas.microsoft.com/office/drawing/2014/main" id="{F57E7B05-52A3-DDEB-7981-4F2D5AD71031}"/>
              </a:ext>
            </a:extLst>
          </p:cNvPr>
          <p:cNvSpPr txBox="1">
            <a:spLocks/>
          </p:cNvSpPr>
          <p:nvPr/>
        </p:nvSpPr>
        <p:spPr>
          <a:xfrm>
            <a:off x="1016835" y="135388"/>
            <a:ext cx="10408436" cy="10349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spcBef>
                <a:spcPts val="0"/>
              </a:spcBef>
              <a:buClr>
                <a:srgbClr val="002060"/>
              </a:buClr>
              <a:buSzPts val="4000"/>
              <a:buFont typeface="Poppins"/>
              <a:buNone/>
            </a:pPr>
            <a:r>
              <a:rPr lang="es-PE" sz="3200" b="1" dirty="0">
                <a:solidFill>
                  <a:srgbClr val="002060"/>
                </a:solidFill>
                <a:latin typeface="Arial Black" panose="020B0A04020102020204" pitchFamily="34" charset="0"/>
                <a:ea typeface="Poppins"/>
                <a:cs typeface="Poppins"/>
                <a:sym typeface="Poppins"/>
              </a:rPr>
              <a:t>Conducta no deseada</a:t>
            </a:r>
            <a:endParaRPr lang="es-PE" sz="3200" dirty="0">
              <a:latin typeface="Arial Black" panose="020B0A04020102020204" pitchFamily="34" charset="0"/>
            </a:endParaRPr>
          </a:p>
        </p:txBody>
      </p:sp>
      <p:sp>
        <p:nvSpPr>
          <p:cNvPr id="4" name="Google Shape;273;p7">
            <a:extLst>
              <a:ext uri="{FF2B5EF4-FFF2-40B4-BE49-F238E27FC236}">
                <a16:creationId xmlns:a16="http://schemas.microsoft.com/office/drawing/2014/main" id="{C0CE8C63-F57A-37E8-3156-4F1301F2712E}"/>
              </a:ext>
            </a:extLst>
          </p:cNvPr>
          <p:cNvSpPr txBox="1"/>
          <p:nvPr/>
        </p:nvSpPr>
        <p:spPr>
          <a:xfrm>
            <a:off x="748395" y="3084189"/>
            <a:ext cx="2100673" cy="7386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PE" sz="1400" dirty="0">
                <a:solidFill>
                  <a:schemeClr val="dk1"/>
                </a:solidFill>
                <a:latin typeface="Arial" panose="020B0604020202020204" pitchFamily="34" charset="0"/>
                <a:ea typeface="Poppins"/>
                <a:cs typeface="Arial" panose="020B0604020202020204" pitchFamily="34" charset="0"/>
                <a:sym typeface="Poppins"/>
              </a:rPr>
              <a:t>Cuando no media condicionamiento para aceptar la conducta.</a:t>
            </a:r>
            <a:endParaRPr sz="1400" dirty="0">
              <a:solidFill>
                <a:schemeClr val="dk1"/>
              </a:solidFill>
              <a:latin typeface="Arial" panose="020B0604020202020204" pitchFamily="34" charset="0"/>
              <a:ea typeface="Poppins"/>
              <a:cs typeface="Arial" panose="020B0604020202020204" pitchFamily="34" charset="0"/>
              <a:sym typeface="Poppins"/>
            </a:endParaRPr>
          </a:p>
        </p:txBody>
      </p:sp>
      <p:sp>
        <p:nvSpPr>
          <p:cNvPr id="29" name="Google Shape;275;p7">
            <a:extLst>
              <a:ext uri="{FF2B5EF4-FFF2-40B4-BE49-F238E27FC236}">
                <a16:creationId xmlns:a16="http://schemas.microsoft.com/office/drawing/2014/main" id="{A1604B84-E0FE-7103-B516-B3427F978E14}"/>
              </a:ext>
            </a:extLst>
          </p:cNvPr>
          <p:cNvSpPr txBox="1"/>
          <p:nvPr/>
        </p:nvSpPr>
        <p:spPr>
          <a:xfrm>
            <a:off x="6030634" y="4417137"/>
            <a:ext cx="2279167" cy="7386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PE" sz="1400" dirty="0">
                <a:solidFill>
                  <a:schemeClr val="dk1"/>
                </a:solidFill>
                <a:latin typeface="Arial" panose="020B0604020202020204" pitchFamily="34" charset="0"/>
                <a:ea typeface="Poppins"/>
                <a:cs typeface="Arial" panose="020B0604020202020204" pitchFamily="34" charset="0"/>
                <a:sym typeface="Poppins"/>
              </a:rPr>
              <a:t>La conducta consentida se encuentra plenamente identificada. </a:t>
            </a:r>
            <a:endParaRPr sz="1400" dirty="0">
              <a:solidFill>
                <a:schemeClr val="dk1"/>
              </a:solidFill>
              <a:latin typeface="Arial" panose="020B0604020202020204" pitchFamily="34" charset="0"/>
              <a:ea typeface="Poppins"/>
              <a:cs typeface="Arial" panose="020B0604020202020204" pitchFamily="34" charset="0"/>
              <a:sym typeface="Poppins"/>
            </a:endParaRPr>
          </a:p>
        </p:txBody>
      </p:sp>
      <p:pic>
        <p:nvPicPr>
          <p:cNvPr id="30" name="Imagen 29"/>
          <p:cNvPicPr>
            <a:picLocks noChangeAspect="1"/>
          </p:cNvPicPr>
          <p:nvPr/>
        </p:nvPicPr>
        <p:blipFill rotWithShape="1">
          <a:blip r:embed="rId4"/>
          <a:srcRect b="13330"/>
          <a:stretch/>
        </p:blipFill>
        <p:spPr>
          <a:xfrm>
            <a:off x="592799" y="1265663"/>
            <a:ext cx="875783" cy="801859"/>
          </a:xfrm>
          <a:prstGeom prst="rect">
            <a:avLst/>
          </a:prstGeom>
        </p:spPr>
      </p:pic>
      <p:sp>
        <p:nvSpPr>
          <p:cNvPr id="31" name="Rectángulo 30"/>
          <p:cNvSpPr/>
          <p:nvPr/>
        </p:nvSpPr>
        <p:spPr>
          <a:xfrm>
            <a:off x="1394844" y="1514528"/>
            <a:ext cx="553869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just"/>
            <a:r>
              <a:rPr lang="es-PE" b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Poppins"/>
                <a:cs typeface="Arial" panose="020B0604020202020204" pitchFamily="34" charset="0"/>
                <a:sym typeface="Poppins"/>
              </a:rPr>
              <a:t>Las </a:t>
            </a:r>
            <a:r>
              <a:rPr lang="es-PE" b="1" dirty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ea typeface="Poppins"/>
                <a:cs typeface="Arial" panose="020B0604020202020204" pitchFamily="34" charset="0"/>
                <a:sym typeface="Poppins"/>
              </a:rPr>
              <a:t>conductas no deseadas son sancionables</a:t>
            </a:r>
            <a:r>
              <a:rPr lang="es-PE" b="1" dirty="0">
                <a:solidFill>
                  <a:schemeClr val="accent5">
                    <a:lumMod val="50000"/>
                  </a:schemeClr>
                </a:solidFill>
                <a:latin typeface="Poppins"/>
                <a:ea typeface="Poppins"/>
                <a:cs typeface="Poppins"/>
                <a:sym typeface="Poppins"/>
              </a:rPr>
              <a:t>. </a:t>
            </a:r>
          </a:p>
        </p:txBody>
      </p:sp>
      <p:graphicFrame>
        <p:nvGraphicFramePr>
          <p:cNvPr id="32" name="Diagrama 31"/>
          <p:cNvGraphicFramePr/>
          <p:nvPr>
            <p:extLst>
              <p:ext uri="{D42A27DB-BD31-4B8C-83A1-F6EECF244321}">
                <p14:modId xmlns:p14="http://schemas.microsoft.com/office/powerpoint/2010/main" val="347625614"/>
              </p:ext>
            </p:extLst>
          </p:nvPr>
        </p:nvGraphicFramePr>
        <p:xfrm>
          <a:off x="1672744" y="2398983"/>
          <a:ext cx="6283656" cy="445901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sp>
        <p:nvSpPr>
          <p:cNvPr id="33" name="Rectángulo 32"/>
          <p:cNvSpPr/>
          <p:nvPr/>
        </p:nvSpPr>
        <p:spPr>
          <a:xfrm>
            <a:off x="7231994" y="2714857"/>
            <a:ext cx="3020291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/>
            <a:r>
              <a:rPr lang="es-ES" sz="1400" dirty="0">
                <a:solidFill>
                  <a:schemeClr val="dk1"/>
                </a:solidFill>
                <a:latin typeface="Arial" panose="020B0604020202020204" pitchFamily="34" charset="0"/>
                <a:ea typeface="Poppins"/>
                <a:cs typeface="Arial" panose="020B0604020202020204" pitchFamily="34" charset="0"/>
                <a:sym typeface="Poppins"/>
              </a:rPr>
              <a:t>Se puede decidir </a:t>
            </a:r>
            <a:r>
              <a:rPr lang="es-ES" sz="1400" b="1" dirty="0">
                <a:solidFill>
                  <a:schemeClr val="dk1"/>
                </a:solidFill>
                <a:latin typeface="Arial" panose="020B0604020202020204" pitchFamily="34" charset="0"/>
                <a:ea typeface="Poppins"/>
                <a:cs typeface="Arial" panose="020B0604020202020204" pitchFamily="34" charset="0"/>
                <a:sym typeface="Poppins"/>
              </a:rPr>
              <a:t>NO</a:t>
            </a:r>
            <a:r>
              <a:rPr lang="es-ES" sz="1400" dirty="0">
                <a:solidFill>
                  <a:schemeClr val="dk1"/>
                </a:solidFill>
                <a:latin typeface="Arial" panose="020B0604020202020204" pitchFamily="34" charset="0"/>
                <a:ea typeface="Poppins"/>
                <a:cs typeface="Arial" panose="020B0604020202020204" pitchFamily="34" charset="0"/>
                <a:sym typeface="Poppins"/>
              </a:rPr>
              <a:t> continuar con el vínculo o desanimarse antes que se concretice. </a:t>
            </a:r>
          </a:p>
        </p:txBody>
      </p:sp>
      <p:sp>
        <p:nvSpPr>
          <p:cNvPr id="34" name="Rectángulo 33"/>
          <p:cNvSpPr/>
          <p:nvPr/>
        </p:nvSpPr>
        <p:spPr>
          <a:xfrm>
            <a:off x="8742139" y="5125906"/>
            <a:ext cx="222679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/>
            <a:r>
              <a:rPr lang="es-ES" sz="1200" dirty="0">
                <a:solidFill>
                  <a:schemeClr val="dk1"/>
                </a:solidFill>
                <a:latin typeface="Arial" panose="020B0604020202020204" pitchFamily="34" charset="0"/>
                <a:ea typeface="Poppins"/>
                <a:cs typeface="Arial" panose="020B0604020202020204" pitchFamily="34" charset="0"/>
                <a:sym typeface="Poppins"/>
              </a:rPr>
              <a:t>Si se accede a almorzar o tomar un café, ello no implica acceder a un acto sexual.</a:t>
            </a:r>
          </a:p>
        </p:txBody>
      </p:sp>
      <p:cxnSp>
        <p:nvCxnSpPr>
          <p:cNvPr id="36" name="Conector angular 35"/>
          <p:cNvCxnSpPr/>
          <p:nvPr/>
        </p:nvCxnSpPr>
        <p:spPr>
          <a:xfrm>
            <a:off x="7170217" y="5045238"/>
            <a:ext cx="1484112" cy="403834"/>
          </a:xfrm>
          <a:prstGeom prst="bentConnector3">
            <a:avLst/>
          </a:prstGeom>
          <a:ln w="28575"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2599981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8E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Rectángulo 60">
            <a:extLst>
              <a:ext uri="{FF2B5EF4-FFF2-40B4-BE49-F238E27FC236}">
                <a16:creationId xmlns:a16="http://schemas.microsoft.com/office/drawing/2014/main" id="{2DBA6B45-CA7A-C88C-78B4-718304814989}"/>
              </a:ext>
            </a:extLst>
          </p:cNvPr>
          <p:cNvSpPr/>
          <p:nvPr/>
        </p:nvSpPr>
        <p:spPr>
          <a:xfrm>
            <a:off x="0" y="-5679"/>
            <a:ext cx="12192000" cy="101966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pic>
        <p:nvPicPr>
          <p:cNvPr id="62" name="Imagen 61">
            <a:extLst>
              <a:ext uri="{FF2B5EF4-FFF2-40B4-BE49-F238E27FC236}">
                <a16:creationId xmlns:a16="http://schemas.microsoft.com/office/drawing/2014/main" id="{C20F470D-9771-5D0C-0867-E7084D86C7A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  <a14:imgEffect>
                      <a14:brightnessContrast bright="20000" contrast="-40000"/>
                    </a14:imgEffect>
                  </a14:imgLayer>
                </a14:imgProps>
              </a:ext>
            </a:extLst>
          </a:blip>
          <a:srcRect r="55955"/>
          <a:stretch/>
        </p:blipFill>
        <p:spPr>
          <a:xfrm>
            <a:off x="432799" y="280415"/>
            <a:ext cx="2479891" cy="530287"/>
          </a:xfrm>
          <a:prstGeom prst="rect">
            <a:avLst/>
          </a:prstGeom>
        </p:spPr>
      </p:pic>
      <p:sp>
        <p:nvSpPr>
          <p:cNvPr id="2" name="Google Shape;308;p8">
            <a:extLst>
              <a:ext uri="{FF2B5EF4-FFF2-40B4-BE49-F238E27FC236}">
                <a16:creationId xmlns:a16="http://schemas.microsoft.com/office/drawing/2014/main" id="{92E736E4-BE29-2A1F-38AD-12F63A72B695}"/>
              </a:ext>
            </a:extLst>
          </p:cNvPr>
          <p:cNvSpPr txBox="1">
            <a:spLocks/>
          </p:cNvSpPr>
          <p:nvPr/>
        </p:nvSpPr>
        <p:spPr>
          <a:xfrm>
            <a:off x="648227" y="205844"/>
            <a:ext cx="10408436" cy="10349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spcBef>
                <a:spcPts val="0"/>
              </a:spcBef>
              <a:buClr>
                <a:srgbClr val="002060"/>
              </a:buClr>
              <a:buSzPts val="4000"/>
              <a:buFont typeface="Poppins"/>
              <a:buNone/>
            </a:pPr>
            <a:r>
              <a:rPr lang="es-PE" sz="3200" b="1" dirty="0">
                <a:solidFill>
                  <a:srgbClr val="002060"/>
                </a:solidFill>
                <a:latin typeface="Arial Black" panose="020B0A04020102020204" pitchFamily="34" charset="0"/>
                <a:ea typeface="Poppins"/>
                <a:cs typeface="Poppins"/>
                <a:sym typeface="Poppins"/>
              </a:rPr>
              <a:t>Ámbitos y sujetos</a:t>
            </a:r>
            <a:endParaRPr lang="es-PE" sz="3200" dirty="0">
              <a:latin typeface="Arial Black" panose="020B0A04020102020204" pitchFamily="34" charset="0"/>
            </a:endParaRPr>
          </a:p>
        </p:txBody>
      </p:sp>
      <p:grpSp>
        <p:nvGrpSpPr>
          <p:cNvPr id="30" name="Google Shape;336;p8">
            <a:extLst>
              <a:ext uri="{FF2B5EF4-FFF2-40B4-BE49-F238E27FC236}">
                <a16:creationId xmlns:a16="http://schemas.microsoft.com/office/drawing/2014/main" id="{9D028732-F116-11C9-0D6F-B7DFAA442EA5}"/>
              </a:ext>
            </a:extLst>
          </p:cNvPr>
          <p:cNvGrpSpPr/>
          <p:nvPr/>
        </p:nvGrpSpPr>
        <p:grpSpPr>
          <a:xfrm>
            <a:off x="5153891" y="1452324"/>
            <a:ext cx="6279695" cy="4383690"/>
            <a:chOff x="-621847" y="-201509"/>
            <a:chExt cx="6462468" cy="4621723"/>
          </a:xfrm>
        </p:grpSpPr>
        <p:sp>
          <p:nvSpPr>
            <p:cNvPr id="31" name="Google Shape;337;p8">
              <a:extLst>
                <a:ext uri="{FF2B5EF4-FFF2-40B4-BE49-F238E27FC236}">
                  <a16:creationId xmlns:a16="http://schemas.microsoft.com/office/drawing/2014/main" id="{5B0C0592-100D-E882-08A5-FE608D472FA0}"/>
                </a:ext>
              </a:extLst>
            </p:cNvPr>
            <p:cNvSpPr/>
            <p:nvPr/>
          </p:nvSpPr>
          <p:spPr>
            <a:xfrm rot="21300000">
              <a:off x="-621847" y="1736304"/>
              <a:ext cx="6462468" cy="655284"/>
            </a:xfrm>
            <a:prstGeom prst="mathMinus">
              <a:avLst>
                <a:gd name="adj1" fmla="val 23520"/>
              </a:avLst>
            </a:prstGeom>
            <a:solidFill>
              <a:schemeClr val="bg1">
                <a:lumMod val="65000"/>
              </a:schemeClr>
            </a:solid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endParaRPr sz="15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2" name="Google Shape;338;p8">
              <a:extLst>
                <a:ext uri="{FF2B5EF4-FFF2-40B4-BE49-F238E27FC236}">
                  <a16:creationId xmlns:a16="http://schemas.microsoft.com/office/drawing/2014/main" id="{3ECDB317-F519-9E39-EAC5-5F4F9D996FE2}"/>
                </a:ext>
              </a:extLst>
            </p:cNvPr>
            <p:cNvSpPr/>
            <p:nvPr/>
          </p:nvSpPr>
          <p:spPr>
            <a:xfrm>
              <a:off x="580839" y="77960"/>
              <a:ext cx="1533975" cy="1625598"/>
            </a:xfrm>
            <a:prstGeom prst="downArrow">
              <a:avLst>
                <a:gd name="adj1" fmla="val 50000"/>
                <a:gd name="adj2" fmla="val 50000"/>
              </a:avLst>
            </a:prstGeom>
            <a:solidFill>
              <a:schemeClr val="accent3"/>
            </a:solid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endParaRPr sz="15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3" name="Google Shape;339;p8">
              <a:extLst>
                <a:ext uri="{FF2B5EF4-FFF2-40B4-BE49-F238E27FC236}">
                  <a16:creationId xmlns:a16="http://schemas.microsoft.com/office/drawing/2014/main" id="{DA84EE74-A1C1-2721-D7BB-D1805EEFB224}"/>
                </a:ext>
              </a:extLst>
            </p:cNvPr>
            <p:cNvSpPr/>
            <p:nvPr/>
          </p:nvSpPr>
          <p:spPr>
            <a:xfrm>
              <a:off x="2267329" y="0"/>
              <a:ext cx="2521625" cy="170687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endParaRPr sz="15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4" name="Google Shape;340;p8">
              <a:extLst>
                <a:ext uri="{FF2B5EF4-FFF2-40B4-BE49-F238E27FC236}">
                  <a16:creationId xmlns:a16="http://schemas.microsoft.com/office/drawing/2014/main" id="{DF9957FB-CF62-0F23-1DDC-3750C7579F37}"/>
                </a:ext>
              </a:extLst>
            </p:cNvPr>
            <p:cNvSpPr txBox="1"/>
            <p:nvPr/>
          </p:nvSpPr>
          <p:spPr>
            <a:xfrm>
              <a:off x="2497943" y="-201509"/>
              <a:ext cx="2521626" cy="170687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9550" tIns="99550" rIns="99550" bIns="9955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rPr lang="es-PE" sz="1500" b="1" dirty="0">
                  <a:solidFill>
                    <a:schemeClr val="dk1"/>
                  </a:solidFill>
                  <a:ea typeface="Calibri"/>
                  <a:cs typeface="Poppins" panose="00000500000000000000" pitchFamily="2" charset="0"/>
                  <a:sym typeface="Calibri"/>
                </a:rPr>
                <a:t>Hostigador (a)</a:t>
              </a:r>
              <a:endParaRPr sz="1500" dirty="0">
                <a:solidFill>
                  <a:schemeClr val="dk1"/>
                </a:solidFill>
                <a:ea typeface="Calibri"/>
                <a:cs typeface="Poppins" panose="00000500000000000000" pitchFamily="2" charset="0"/>
                <a:sym typeface="Calibri"/>
              </a:endParaRPr>
            </a:p>
            <a:p>
              <a:pPr marL="0" marR="0" lvl="0" indent="0" algn="just" rtl="0">
                <a:lnSpc>
                  <a:spcPct val="90000"/>
                </a:lnSpc>
                <a:spcBef>
                  <a:spcPts val="49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rPr lang="es-PE" sz="1500" b="1" dirty="0">
                  <a:solidFill>
                    <a:schemeClr val="accent1">
                      <a:lumMod val="75000"/>
                    </a:schemeClr>
                  </a:solidFill>
                  <a:ea typeface="Calibri"/>
                  <a:cs typeface="Poppins" panose="00000500000000000000" pitchFamily="2" charset="0"/>
                  <a:sym typeface="Calibri"/>
                </a:rPr>
                <a:t>Toda persona</a:t>
              </a:r>
              <a:r>
                <a:rPr lang="es-PE" sz="1500" dirty="0">
                  <a:solidFill>
                    <a:schemeClr val="dk1"/>
                  </a:solidFill>
                  <a:ea typeface="Calibri"/>
                  <a:cs typeface="Poppins" panose="00000500000000000000" pitchFamily="2" charset="0"/>
                  <a:sym typeface="Calibri"/>
                </a:rPr>
                <a:t>, independientemente de su sexo, identidad de género u orientación sexual, </a:t>
              </a:r>
              <a:r>
                <a:rPr lang="es-ES" sz="1500" b="0" i="0" u="none" strike="noStrike" baseline="0" dirty="0">
                  <a:cs typeface="Poppins" panose="00000500000000000000" pitchFamily="2" charset="0"/>
                </a:rPr>
                <a:t>condición física, edad, lengua u origen</a:t>
              </a:r>
              <a:r>
                <a:rPr lang="es-PE" sz="1500" dirty="0">
                  <a:solidFill>
                    <a:schemeClr val="dk1"/>
                  </a:solidFill>
                  <a:ea typeface="Calibri"/>
                  <a:cs typeface="Poppins" panose="00000500000000000000" pitchFamily="2" charset="0"/>
                  <a:sym typeface="Calibri"/>
                </a:rPr>
                <a:t> </a:t>
              </a:r>
              <a:r>
                <a:rPr lang="es-PE" sz="1500" b="1" dirty="0">
                  <a:solidFill>
                    <a:schemeClr val="accent1">
                      <a:lumMod val="75000"/>
                    </a:schemeClr>
                  </a:solidFill>
                  <a:ea typeface="Calibri"/>
                  <a:cs typeface="Poppins" panose="00000500000000000000" pitchFamily="2" charset="0"/>
                  <a:sym typeface="Calibri"/>
                </a:rPr>
                <a:t>que realiza </a:t>
              </a:r>
              <a:r>
                <a:rPr lang="es-PE" sz="1500" dirty="0">
                  <a:solidFill>
                    <a:schemeClr val="dk1"/>
                  </a:solidFill>
                  <a:ea typeface="Calibri"/>
                  <a:cs typeface="Poppins" panose="00000500000000000000" pitchFamily="2" charset="0"/>
                  <a:sym typeface="Calibri"/>
                </a:rPr>
                <a:t>uno o más </a:t>
              </a:r>
              <a:r>
                <a:rPr lang="es-PE" sz="1500" b="1" dirty="0">
                  <a:solidFill>
                    <a:schemeClr val="accent1">
                      <a:lumMod val="75000"/>
                    </a:schemeClr>
                  </a:solidFill>
                  <a:ea typeface="Calibri"/>
                  <a:cs typeface="Poppins" panose="00000500000000000000" pitchFamily="2" charset="0"/>
                  <a:sym typeface="Calibri"/>
                </a:rPr>
                <a:t>actos de</a:t>
              </a:r>
              <a:r>
                <a:rPr lang="es-PE" sz="1500" b="1" u="sng" dirty="0">
                  <a:solidFill>
                    <a:schemeClr val="accent1">
                      <a:lumMod val="75000"/>
                    </a:schemeClr>
                  </a:solidFill>
                  <a:ea typeface="Calibri"/>
                  <a:cs typeface="Poppins" panose="00000500000000000000" pitchFamily="2" charset="0"/>
                  <a:sym typeface="Calibri"/>
                </a:rPr>
                <a:t> </a:t>
              </a:r>
              <a:r>
                <a:rPr lang="es-PE" sz="1500" b="1" dirty="0">
                  <a:solidFill>
                    <a:schemeClr val="accent1">
                      <a:lumMod val="75000"/>
                    </a:schemeClr>
                  </a:solidFill>
                  <a:ea typeface="Calibri"/>
                  <a:cs typeface="Poppins" panose="00000500000000000000" pitchFamily="2" charset="0"/>
                  <a:sym typeface="Calibri"/>
                </a:rPr>
                <a:t>hostigamiento sexua</a:t>
              </a:r>
              <a:r>
                <a:rPr lang="es-PE" sz="1500" dirty="0">
                  <a:solidFill>
                    <a:schemeClr val="dk1"/>
                  </a:solidFill>
                  <a:ea typeface="Calibri"/>
                  <a:cs typeface="Poppins" panose="00000500000000000000" pitchFamily="2" charset="0"/>
                  <a:sym typeface="Calibri"/>
                </a:rPr>
                <a:t>l. </a:t>
              </a:r>
              <a:endParaRPr sz="1500" dirty="0">
                <a:solidFill>
                  <a:schemeClr val="dk1"/>
                </a:solidFill>
                <a:ea typeface="Calibri"/>
                <a:cs typeface="Poppins" panose="00000500000000000000" pitchFamily="2" charset="0"/>
                <a:sym typeface="Calibri"/>
              </a:endParaRPr>
            </a:p>
          </p:txBody>
        </p:sp>
        <p:sp>
          <p:nvSpPr>
            <p:cNvPr id="35" name="Google Shape;341;p8">
              <a:extLst>
                <a:ext uri="{FF2B5EF4-FFF2-40B4-BE49-F238E27FC236}">
                  <a16:creationId xmlns:a16="http://schemas.microsoft.com/office/drawing/2014/main" id="{33D5E01D-8F90-6FBB-126D-A8E6071D9BA4}"/>
                </a:ext>
              </a:extLst>
            </p:cNvPr>
            <p:cNvSpPr/>
            <p:nvPr/>
          </p:nvSpPr>
          <p:spPr>
            <a:xfrm>
              <a:off x="2958306" y="2357117"/>
              <a:ext cx="1533975" cy="1625598"/>
            </a:xfrm>
            <a:prstGeom prst="upArrow">
              <a:avLst>
                <a:gd name="adj1" fmla="val 50000"/>
                <a:gd name="adj2" fmla="val 50000"/>
              </a:avLst>
            </a:prstGeom>
            <a:solidFill>
              <a:srgbClr val="FA4238"/>
            </a:solid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endParaRPr sz="15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6" name="Google Shape;342;p8">
              <a:extLst>
                <a:ext uri="{FF2B5EF4-FFF2-40B4-BE49-F238E27FC236}">
                  <a16:creationId xmlns:a16="http://schemas.microsoft.com/office/drawing/2014/main" id="{2F94DB1B-9D0A-0329-AA9E-753D1C76A8B9}"/>
                </a:ext>
              </a:extLst>
            </p:cNvPr>
            <p:cNvSpPr/>
            <p:nvPr/>
          </p:nvSpPr>
          <p:spPr>
            <a:xfrm>
              <a:off x="275305" y="2357117"/>
              <a:ext cx="2619603" cy="170687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endParaRPr sz="15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7" name="Google Shape;343;p8">
              <a:extLst>
                <a:ext uri="{FF2B5EF4-FFF2-40B4-BE49-F238E27FC236}">
                  <a16:creationId xmlns:a16="http://schemas.microsoft.com/office/drawing/2014/main" id="{87520811-A191-456E-9EDA-DF5C0C12FE4B}"/>
                </a:ext>
              </a:extLst>
            </p:cNvPr>
            <p:cNvSpPr txBox="1"/>
            <p:nvPr/>
          </p:nvSpPr>
          <p:spPr>
            <a:xfrm>
              <a:off x="211908" y="2713337"/>
              <a:ext cx="2619603" cy="170687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9550" tIns="99550" rIns="99550" bIns="9955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rPr lang="es-PE" sz="1500" b="1" dirty="0">
                  <a:solidFill>
                    <a:schemeClr val="dk1"/>
                  </a:solidFill>
                  <a:ea typeface="Calibri"/>
                  <a:cs typeface="Poppins" panose="00000500000000000000" pitchFamily="2" charset="0"/>
                  <a:sym typeface="Calibri"/>
                </a:rPr>
                <a:t>Hostigado (a)</a:t>
              </a:r>
              <a:endParaRPr sz="1500" dirty="0">
                <a:solidFill>
                  <a:schemeClr val="dk1"/>
                </a:solidFill>
                <a:ea typeface="Calibri"/>
                <a:cs typeface="Poppins" panose="00000500000000000000" pitchFamily="2" charset="0"/>
                <a:sym typeface="Calibri"/>
              </a:endParaRPr>
            </a:p>
            <a:p>
              <a:pPr marL="0" marR="0" lvl="0" indent="0" algn="just" rtl="0">
                <a:lnSpc>
                  <a:spcPct val="90000"/>
                </a:lnSpc>
                <a:spcBef>
                  <a:spcPts val="49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rPr lang="es-PE" sz="1500" b="1" dirty="0">
                  <a:solidFill>
                    <a:schemeClr val="accent1">
                      <a:lumMod val="75000"/>
                    </a:schemeClr>
                  </a:solidFill>
                  <a:ea typeface="Calibri"/>
                  <a:cs typeface="Poppins" panose="00000500000000000000" pitchFamily="2" charset="0"/>
                  <a:sym typeface="Calibri"/>
                </a:rPr>
                <a:t>Toda persona</a:t>
              </a:r>
              <a:r>
                <a:rPr lang="es-PE" sz="1500" dirty="0">
                  <a:solidFill>
                    <a:schemeClr val="dk1"/>
                  </a:solidFill>
                  <a:ea typeface="Calibri"/>
                  <a:cs typeface="Poppins" panose="00000500000000000000" pitchFamily="2" charset="0"/>
                  <a:sym typeface="Calibri"/>
                </a:rPr>
                <a:t>, independientemente de su sexo, identidad de género u orientación sexual, </a:t>
              </a:r>
              <a:r>
                <a:rPr lang="es-ES" sz="1500" b="0" i="0" u="none" strike="noStrike" baseline="0" dirty="0">
                  <a:cs typeface="Poppins" panose="00000500000000000000" pitchFamily="2" charset="0"/>
                </a:rPr>
                <a:t>condición física, edad, lengua u origen</a:t>
              </a:r>
              <a:r>
                <a:rPr lang="es-PE" sz="1500" dirty="0">
                  <a:solidFill>
                    <a:schemeClr val="dk1"/>
                  </a:solidFill>
                  <a:ea typeface="Calibri"/>
                  <a:cs typeface="Poppins" panose="00000500000000000000" pitchFamily="2" charset="0"/>
                  <a:sym typeface="Calibri"/>
                </a:rPr>
                <a:t> </a:t>
              </a:r>
              <a:r>
                <a:rPr lang="es-PE" sz="1500" b="1" dirty="0">
                  <a:solidFill>
                    <a:schemeClr val="accent1">
                      <a:lumMod val="75000"/>
                    </a:schemeClr>
                  </a:solidFill>
                  <a:ea typeface="Calibri"/>
                  <a:cs typeface="Poppins" panose="00000500000000000000" pitchFamily="2" charset="0"/>
                  <a:sym typeface="Calibri"/>
                </a:rPr>
                <a:t>que es víctima</a:t>
              </a:r>
              <a:r>
                <a:rPr lang="es-PE" sz="1500" dirty="0">
                  <a:solidFill>
                    <a:schemeClr val="dk1"/>
                  </a:solidFill>
                  <a:ea typeface="Calibri"/>
                  <a:cs typeface="Poppins" panose="00000500000000000000" pitchFamily="2" charset="0"/>
                  <a:sym typeface="Calibri"/>
                </a:rPr>
                <a:t> de </a:t>
              </a:r>
              <a:r>
                <a:rPr lang="es-PE" sz="1500" b="1" dirty="0">
                  <a:solidFill>
                    <a:schemeClr val="accent1">
                      <a:lumMod val="75000"/>
                    </a:schemeClr>
                  </a:solidFill>
                  <a:ea typeface="Calibri"/>
                  <a:cs typeface="Poppins" panose="00000500000000000000" pitchFamily="2" charset="0"/>
                  <a:sym typeface="Calibri"/>
                </a:rPr>
                <a:t>hostigamiento sexual</a:t>
              </a:r>
              <a:r>
                <a:rPr lang="es-PE" sz="1500" dirty="0">
                  <a:solidFill>
                    <a:schemeClr val="dk1"/>
                  </a:solidFill>
                  <a:ea typeface="Calibri"/>
                  <a:cs typeface="Poppins" panose="00000500000000000000" pitchFamily="2" charset="0"/>
                  <a:sym typeface="Calibri"/>
                </a:rPr>
                <a:t>.</a:t>
              </a:r>
              <a:endParaRPr sz="1500" dirty="0">
                <a:solidFill>
                  <a:schemeClr val="dk1"/>
                </a:solidFill>
                <a:ea typeface="Calibri"/>
                <a:cs typeface="Poppins" panose="00000500000000000000" pitchFamily="2" charset="0"/>
                <a:sym typeface="Calibri"/>
              </a:endParaRPr>
            </a:p>
          </p:txBody>
        </p:sp>
      </p:grpSp>
      <p:graphicFrame>
        <p:nvGraphicFramePr>
          <p:cNvPr id="38" name="Diagrama 37"/>
          <p:cNvGraphicFramePr/>
          <p:nvPr>
            <p:extLst>
              <p:ext uri="{D42A27DB-BD31-4B8C-83A1-F6EECF244321}">
                <p14:modId xmlns:p14="http://schemas.microsoft.com/office/powerpoint/2010/main" val="1129721197"/>
              </p:ext>
            </p:extLst>
          </p:nvPr>
        </p:nvGraphicFramePr>
        <p:xfrm>
          <a:off x="388388" y="1452325"/>
          <a:ext cx="5254047" cy="438368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415040105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8E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Rectángulo 60">
            <a:extLst>
              <a:ext uri="{FF2B5EF4-FFF2-40B4-BE49-F238E27FC236}">
                <a16:creationId xmlns:a16="http://schemas.microsoft.com/office/drawing/2014/main" id="{2DBA6B45-CA7A-C88C-78B4-718304814989}"/>
              </a:ext>
            </a:extLst>
          </p:cNvPr>
          <p:cNvSpPr/>
          <p:nvPr/>
        </p:nvSpPr>
        <p:spPr>
          <a:xfrm>
            <a:off x="0" y="-5679"/>
            <a:ext cx="12192000" cy="101966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pic>
        <p:nvPicPr>
          <p:cNvPr id="62" name="Imagen 61">
            <a:extLst>
              <a:ext uri="{FF2B5EF4-FFF2-40B4-BE49-F238E27FC236}">
                <a16:creationId xmlns:a16="http://schemas.microsoft.com/office/drawing/2014/main" id="{C20F470D-9771-5D0C-0867-E7084D86C7A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  <a14:imgEffect>
                      <a14:brightnessContrast bright="20000" contrast="-40000"/>
                    </a14:imgEffect>
                  </a14:imgLayer>
                </a14:imgProps>
              </a:ext>
            </a:extLst>
          </a:blip>
          <a:srcRect r="55955"/>
          <a:stretch/>
        </p:blipFill>
        <p:spPr>
          <a:xfrm>
            <a:off x="432799" y="280415"/>
            <a:ext cx="2479891" cy="530287"/>
          </a:xfrm>
          <a:prstGeom prst="rect">
            <a:avLst/>
          </a:prstGeom>
        </p:spPr>
      </p:pic>
      <p:sp>
        <p:nvSpPr>
          <p:cNvPr id="2" name="Google Shape;404;p10">
            <a:extLst>
              <a:ext uri="{FF2B5EF4-FFF2-40B4-BE49-F238E27FC236}">
                <a16:creationId xmlns:a16="http://schemas.microsoft.com/office/drawing/2014/main" id="{A07B2B92-0F90-B44D-8FB6-F3A6137EB761}"/>
              </a:ext>
            </a:extLst>
          </p:cNvPr>
          <p:cNvSpPr txBox="1">
            <a:spLocks/>
          </p:cNvSpPr>
          <p:nvPr/>
        </p:nvSpPr>
        <p:spPr>
          <a:xfrm>
            <a:off x="1382975" y="174900"/>
            <a:ext cx="10408436" cy="10349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spcBef>
                <a:spcPts val="0"/>
              </a:spcBef>
              <a:buClr>
                <a:srgbClr val="002060"/>
              </a:buClr>
              <a:buSzPct val="100000"/>
              <a:buFont typeface="Poppins"/>
              <a:buNone/>
            </a:pPr>
            <a:r>
              <a:rPr lang="es-PE" sz="2200" b="1" dirty="0">
                <a:solidFill>
                  <a:srgbClr val="002060"/>
                </a:solidFill>
                <a:latin typeface="Arial Black" panose="020B0A04020102020204" pitchFamily="34" charset="0"/>
                <a:ea typeface="Poppins"/>
                <a:cs typeface="Poppins"/>
                <a:sym typeface="Poppins"/>
              </a:rPr>
              <a:t>Manifestaciones del hostigamiento sexual</a:t>
            </a:r>
            <a:endParaRPr lang="es-PE" sz="2200" dirty="0">
              <a:latin typeface="Arial Black" panose="020B0A04020102020204" pitchFamily="34" charset="0"/>
            </a:endParaRPr>
          </a:p>
        </p:txBody>
      </p:sp>
      <p:sp>
        <p:nvSpPr>
          <p:cNvPr id="25" name="Google Shape;427;p10">
            <a:extLst>
              <a:ext uri="{FF2B5EF4-FFF2-40B4-BE49-F238E27FC236}">
                <a16:creationId xmlns:a16="http://schemas.microsoft.com/office/drawing/2014/main" id="{EB69DA57-4128-7965-DF8F-FF2E210EB19C}"/>
              </a:ext>
            </a:extLst>
          </p:cNvPr>
          <p:cNvSpPr/>
          <p:nvPr/>
        </p:nvSpPr>
        <p:spPr>
          <a:xfrm>
            <a:off x="7384882" y="6299828"/>
            <a:ext cx="983" cy="29"/>
          </a:xfrm>
          <a:custGeom>
            <a:avLst/>
            <a:gdLst/>
            <a:ahLst/>
            <a:cxnLst/>
            <a:rect l="l" t="t" r="r" b="b"/>
            <a:pathLst>
              <a:path w="34" h="1" extrusionOk="0">
                <a:moveTo>
                  <a:pt x="0" y="0"/>
                </a:moveTo>
                <a:cubicBezTo>
                  <a:pt x="0" y="0"/>
                  <a:pt x="34" y="0"/>
                  <a:pt x="34" y="0"/>
                </a:cubicBezTo>
                <a:cubicBezTo>
                  <a:pt x="34" y="0"/>
                  <a:pt x="34" y="0"/>
                  <a:pt x="34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0"/>
                  <a:pt x="0" y="0"/>
                  <a:pt x="0" y="0"/>
                </a:cubicBezTo>
                <a:close/>
              </a:path>
            </a:pathLst>
          </a:custGeom>
          <a:solidFill>
            <a:srgbClr val="E1E2E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26" name="Google Shape;428;p10">
            <a:extLst>
              <a:ext uri="{FF2B5EF4-FFF2-40B4-BE49-F238E27FC236}">
                <a16:creationId xmlns:a16="http://schemas.microsoft.com/office/drawing/2014/main" id="{F4504B09-0EB0-9AE4-316C-FE533EDBDCAA}"/>
              </a:ext>
            </a:extLst>
          </p:cNvPr>
          <p:cNvSpPr/>
          <p:nvPr/>
        </p:nvSpPr>
        <p:spPr>
          <a:xfrm>
            <a:off x="7386791" y="6297890"/>
            <a:ext cx="1967" cy="29"/>
          </a:xfrm>
          <a:custGeom>
            <a:avLst/>
            <a:gdLst/>
            <a:ahLst/>
            <a:cxnLst/>
            <a:rect l="l" t="t" r="r" b="b"/>
            <a:pathLst>
              <a:path w="68" h="1" extrusionOk="0"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34" y="1"/>
                  <a:pt x="34" y="1"/>
                </a:cubicBezTo>
                <a:cubicBezTo>
                  <a:pt x="34" y="1"/>
                  <a:pt x="68" y="1"/>
                  <a:pt x="68" y="1"/>
                </a:cubicBezTo>
                <a:cubicBezTo>
                  <a:pt x="68" y="1"/>
                  <a:pt x="34" y="1"/>
                  <a:pt x="1" y="1"/>
                </a:cubicBezTo>
                <a:close/>
              </a:path>
            </a:pathLst>
          </a:custGeom>
          <a:solidFill>
            <a:srgbClr val="E1E2E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27" name="Google Shape;429;p10">
            <a:extLst>
              <a:ext uri="{FF2B5EF4-FFF2-40B4-BE49-F238E27FC236}">
                <a16:creationId xmlns:a16="http://schemas.microsoft.com/office/drawing/2014/main" id="{2EAD2C09-87B0-0A1E-203B-17AFA020DB74}"/>
              </a:ext>
            </a:extLst>
          </p:cNvPr>
          <p:cNvSpPr/>
          <p:nvPr/>
        </p:nvSpPr>
        <p:spPr>
          <a:xfrm>
            <a:off x="7383899" y="6296936"/>
            <a:ext cx="1012" cy="983"/>
          </a:xfrm>
          <a:custGeom>
            <a:avLst/>
            <a:gdLst/>
            <a:ahLst/>
            <a:cxnLst/>
            <a:rect l="l" t="t" r="r" b="b"/>
            <a:pathLst>
              <a:path w="35" h="34" extrusionOk="0">
                <a:moveTo>
                  <a:pt x="1" y="34"/>
                </a:moveTo>
                <a:cubicBezTo>
                  <a:pt x="1" y="34"/>
                  <a:pt x="34" y="34"/>
                  <a:pt x="34" y="0"/>
                </a:cubicBezTo>
                <a:cubicBezTo>
                  <a:pt x="34" y="0"/>
                  <a:pt x="1" y="34"/>
                  <a:pt x="1" y="34"/>
                </a:cubicBezTo>
                <a:cubicBezTo>
                  <a:pt x="1" y="34"/>
                  <a:pt x="1" y="34"/>
                  <a:pt x="1" y="34"/>
                </a:cubicBezTo>
                <a:close/>
              </a:path>
            </a:pathLst>
          </a:custGeom>
          <a:solidFill>
            <a:srgbClr val="E1E2E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28" name="Google Shape;430;p10">
            <a:extLst>
              <a:ext uri="{FF2B5EF4-FFF2-40B4-BE49-F238E27FC236}">
                <a16:creationId xmlns:a16="http://schemas.microsoft.com/office/drawing/2014/main" id="{303164F8-CD7A-4E37-E5C5-0D7563F2A3AC}"/>
              </a:ext>
            </a:extLst>
          </p:cNvPr>
          <p:cNvSpPr/>
          <p:nvPr/>
        </p:nvSpPr>
        <p:spPr>
          <a:xfrm>
            <a:off x="7388729" y="6298874"/>
            <a:ext cx="983" cy="29"/>
          </a:xfrm>
          <a:custGeom>
            <a:avLst/>
            <a:gdLst/>
            <a:ahLst/>
            <a:cxnLst/>
            <a:rect l="l" t="t" r="r" b="b"/>
            <a:pathLst>
              <a:path w="34" h="1" extrusionOk="0">
                <a:moveTo>
                  <a:pt x="34" y="0"/>
                </a:moveTo>
                <a:cubicBezTo>
                  <a:pt x="34" y="0"/>
                  <a:pt x="1" y="0"/>
                  <a:pt x="1" y="0"/>
                </a:cubicBezTo>
                <a:cubicBezTo>
                  <a:pt x="1" y="0"/>
                  <a:pt x="1" y="0"/>
                  <a:pt x="1" y="0"/>
                </a:cubicBezTo>
                <a:cubicBezTo>
                  <a:pt x="1" y="0"/>
                  <a:pt x="34" y="0"/>
                  <a:pt x="34" y="0"/>
                </a:cubicBezTo>
                <a:close/>
              </a:path>
            </a:pathLst>
          </a:custGeom>
          <a:solidFill>
            <a:srgbClr val="E1E2E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29" name="Google Shape;431;p10">
            <a:extLst>
              <a:ext uri="{FF2B5EF4-FFF2-40B4-BE49-F238E27FC236}">
                <a16:creationId xmlns:a16="http://schemas.microsoft.com/office/drawing/2014/main" id="{2A75C9EF-E7E3-FB33-7667-6F5273AED70B}"/>
              </a:ext>
            </a:extLst>
          </p:cNvPr>
          <p:cNvSpPr/>
          <p:nvPr/>
        </p:nvSpPr>
        <p:spPr>
          <a:xfrm>
            <a:off x="7385837" y="6298874"/>
            <a:ext cx="983" cy="983"/>
          </a:xfrm>
          <a:custGeom>
            <a:avLst/>
            <a:gdLst/>
            <a:ahLst/>
            <a:cxnLst/>
            <a:rect l="l" t="t" r="r" b="b"/>
            <a:pathLst>
              <a:path w="34" h="34" extrusionOk="0">
                <a:moveTo>
                  <a:pt x="1" y="33"/>
                </a:moveTo>
                <a:cubicBezTo>
                  <a:pt x="1" y="33"/>
                  <a:pt x="1" y="33"/>
                  <a:pt x="34" y="33"/>
                </a:cubicBezTo>
                <a:cubicBezTo>
                  <a:pt x="34" y="33"/>
                  <a:pt x="34" y="33"/>
                  <a:pt x="34" y="33"/>
                </a:cubicBezTo>
                <a:cubicBezTo>
                  <a:pt x="34" y="0"/>
                  <a:pt x="1" y="0"/>
                  <a:pt x="1" y="0"/>
                </a:cubicBezTo>
                <a:cubicBezTo>
                  <a:pt x="1" y="0"/>
                  <a:pt x="1" y="0"/>
                  <a:pt x="1" y="33"/>
                </a:cubicBezTo>
                <a:close/>
              </a:path>
            </a:pathLst>
          </a:custGeom>
          <a:solidFill>
            <a:srgbClr val="E1E2E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30" name="Google Shape;432;p10">
            <a:extLst>
              <a:ext uri="{FF2B5EF4-FFF2-40B4-BE49-F238E27FC236}">
                <a16:creationId xmlns:a16="http://schemas.microsoft.com/office/drawing/2014/main" id="{5E76D163-C20C-6AA0-6C93-E1E59BB3B67A}"/>
              </a:ext>
            </a:extLst>
          </p:cNvPr>
          <p:cNvSpPr/>
          <p:nvPr/>
        </p:nvSpPr>
        <p:spPr>
          <a:xfrm>
            <a:off x="7389683" y="6297890"/>
            <a:ext cx="1012" cy="29"/>
          </a:xfrm>
          <a:custGeom>
            <a:avLst/>
            <a:gdLst/>
            <a:ahLst/>
            <a:cxnLst/>
            <a:rect l="l" t="t" r="r" b="b"/>
            <a:pathLst>
              <a:path w="35" h="1" extrusionOk="0">
                <a:moveTo>
                  <a:pt x="34" y="1"/>
                </a:moveTo>
                <a:cubicBezTo>
                  <a:pt x="34" y="1"/>
                  <a:pt x="34" y="1"/>
                  <a:pt x="34" y="1"/>
                </a:cubicBezTo>
                <a:cubicBezTo>
                  <a:pt x="34" y="1"/>
                  <a:pt x="34" y="1"/>
                  <a:pt x="34" y="1"/>
                </a:cubicBezTo>
                <a:cubicBezTo>
                  <a:pt x="34" y="1"/>
                  <a:pt x="34" y="1"/>
                  <a:pt x="34" y="1"/>
                </a:cubicBezTo>
                <a:cubicBezTo>
                  <a:pt x="34" y="1"/>
                  <a:pt x="34" y="1"/>
                  <a:pt x="34" y="1"/>
                </a:cubicBezTo>
                <a:lnTo>
                  <a:pt x="34" y="1"/>
                </a:lnTo>
                <a:cubicBezTo>
                  <a:pt x="1" y="1"/>
                  <a:pt x="1" y="1"/>
                  <a:pt x="34" y="1"/>
                </a:cubicBezTo>
                <a:close/>
              </a:path>
            </a:pathLst>
          </a:custGeom>
          <a:solidFill>
            <a:srgbClr val="E1E2E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31" name="Google Shape;433;p10">
            <a:extLst>
              <a:ext uri="{FF2B5EF4-FFF2-40B4-BE49-F238E27FC236}">
                <a16:creationId xmlns:a16="http://schemas.microsoft.com/office/drawing/2014/main" id="{F21A6E5A-5279-D5FF-975F-58C349150C62}"/>
              </a:ext>
            </a:extLst>
          </p:cNvPr>
          <p:cNvSpPr/>
          <p:nvPr/>
        </p:nvSpPr>
        <p:spPr>
          <a:xfrm>
            <a:off x="7382944" y="6300783"/>
            <a:ext cx="983" cy="29"/>
          </a:xfrm>
          <a:custGeom>
            <a:avLst/>
            <a:gdLst/>
            <a:ahLst/>
            <a:cxnLst/>
            <a:rect l="l" t="t" r="r" b="b"/>
            <a:pathLst>
              <a:path w="34" h="1" extrusionOk="0">
                <a:moveTo>
                  <a:pt x="0" y="1"/>
                </a:moveTo>
                <a:lnTo>
                  <a:pt x="34" y="1"/>
                </a:lnTo>
                <a:cubicBezTo>
                  <a:pt x="34" y="1"/>
                  <a:pt x="34" y="1"/>
                  <a:pt x="34" y="1"/>
                </a:cubicBezTo>
                <a:cubicBezTo>
                  <a:pt x="34" y="1"/>
                  <a:pt x="34" y="1"/>
                  <a:pt x="0" y="1"/>
                </a:cubicBezTo>
                <a:cubicBezTo>
                  <a:pt x="0" y="1"/>
                  <a:pt x="0" y="1"/>
                  <a:pt x="0" y="1"/>
                </a:cubicBezTo>
                <a:close/>
              </a:path>
            </a:pathLst>
          </a:custGeom>
          <a:solidFill>
            <a:srgbClr val="E1E2E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32" name="Google Shape;434;p10">
            <a:extLst>
              <a:ext uri="{FF2B5EF4-FFF2-40B4-BE49-F238E27FC236}">
                <a16:creationId xmlns:a16="http://schemas.microsoft.com/office/drawing/2014/main" id="{1D277547-584B-FB73-937B-4E8EDFD91D8A}"/>
              </a:ext>
            </a:extLst>
          </p:cNvPr>
          <p:cNvSpPr/>
          <p:nvPr/>
        </p:nvSpPr>
        <p:spPr>
          <a:xfrm>
            <a:off x="7381007" y="6300783"/>
            <a:ext cx="1012" cy="29"/>
          </a:xfrm>
          <a:custGeom>
            <a:avLst/>
            <a:gdLst/>
            <a:ahLst/>
            <a:cxnLst/>
            <a:rect l="l" t="t" r="r" b="b"/>
            <a:pathLst>
              <a:path w="35" h="1" extrusionOk="0">
                <a:moveTo>
                  <a:pt x="1" y="1"/>
                </a:moveTo>
                <a:cubicBezTo>
                  <a:pt x="1" y="1"/>
                  <a:pt x="34" y="1"/>
                  <a:pt x="34" y="1"/>
                </a:cubicBezTo>
                <a:lnTo>
                  <a:pt x="34" y="1"/>
                </a:lnTo>
                <a:cubicBezTo>
                  <a:pt x="34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</a:path>
            </a:pathLst>
          </a:custGeom>
          <a:solidFill>
            <a:srgbClr val="E1E2E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33" name="Google Shape;435;p10">
            <a:extLst>
              <a:ext uri="{FF2B5EF4-FFF2-40B4-BE49-F238E27FC236}">
                <a16:creationId xmlns:a16="http://schemas.microsoft.com/office/drawing/2014/main" id="{D731B183-365E-396A-3582-A24646436072}"/>
              </a:ext>
            </a:extLst>
          </p:cNvPr>
          <p:cNvSpPr/>
          <p:nvPr/>
        </p:nvSpPr>
        <p:spPr>
          <a:xfrm>
            <a:off x="7381990" y="6299828"/>
            <a:ext cx="1938" cy="29"/>
          </a:xfrm>
          <a:custGeom>
            <a:avLst/>
            <a:gdLst/>
            <a:ahLst/>
            <a:cxnLst/>
            <a:rect l="l" t="t" r="r" b="b"/>
            <a:pathLst>
              <a:path w="67" h="1" extrusionOk="0">
                <a:moveTo>
                  <a:pt x="67" y="0"/>
                </a:moveTo>
                <a:lnTo>
                  <a:pt x="67" y="0"/>
                </a:lnTo>
                <a:lnTo>
                  <a:pt x="67" y="0"/>
                </a:lnTo>
                <a:lnTo>
                  <a:pt x="67" y="0"/>
                </a:lnTo>
                <a:lnTo>
                  <a:pt x="67" y="0"/>
                </a:lnTo>
                <a:lnTo>
                  <a:pt x="67" y="0"/>
                </a:lnTo>
                <a:lnTo>
                  <a:pt x="67" y="0"/>
                </a:lnTo>
                <a:lnTo>
                  <a:pt x="67" y="0"/>
                </a:lnTo>
                <a:cubicBezTo>
                  <a:pt x="67" y="0"/>
                  <a:pt x="67" y="0"/>
                  <a:pt x="67" y="0"/>
                </a:cubicBezTo>
                <a:cubicBezTo>
                  <a:pt x="67" y="0"/>
                  <a:pt x="33" y="0"/>
                  <a:pt x="33" y="0"/>
                </a:cubicBezTo>
                <a:cubicBezTo>
                  <a:pt x="0" y="0"/>
                  <a:pt x="0" y="0"/>
                  <a:pt x="33" y="0"/>
                </a:cubicBezTo>
                <a:cubicBezTo>
                  <a:pt x="33" y="0"/>
                  <a:pt x="67" y="0"/>
                  <a:pt x="67" y="0"/>
                </a:cubicBezTo>
                <a:close/>
              </a:path>
            </a:pathLst>
          </a:custGeom>
          <a:solidFill>
            <a:srgbClr val="E1E2E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34" name="Google Shape;436;p10">
            <a:extLst>
              <a:ext uri="{FF2B5EF4-FFF2-40B4-BE49-F238E27FC236}">
                <a16:creationId xmlns:a16="http://schemas.microsoft.com/office/drawing/2014/main" id="{31CF95EA-7D21-86D1-72FB-C9FBF211E253}"/>
              </a:ext>
            </a:extLst>
          </p:cNvPr>
          <p:cNvSpPr/>
          <p:nvPr/>
        </p:nvSpPr>
        <p:spPr>
          <a:xfrm>
            <a:off x="7376176" y="6296936"/>
            <a:ext cx="2921" cy="1967"/>
          </a:xfrm>
          <a:custGeom>
            <a:avLst/>
            <a:gdLst/>
            <a:ahLst/>
            <a:cxnLst/>
            <a:rect l="l" t="t" r="r" b="b"/>
            <a:pathLst>
              <a:path w="101" h="68" extrusionOk="0">
                <a:moveTo>
                  <a:pt x="101" y="34"/>
                </a:moveTo>
                <a:cubicBezTo>
                  <a:pt x="101" y="34"/>
                  <a:pt x="101" y="0"/>
                  <a:pt x="101" y="0"/>
                </a:cubicBezTo>
                <a:cubicBezTo>
                  <a:pt x="101" y="0"/>
                  <a:pt x="101" y="0"/>
                  <a:pt x="68" y="34"/>
                </a:cubicBezTo>
                <a:cubicBezTo>
                  <a:pt x="68" y="34"/>
                  <a:pt x="34" y="34"/>
                  <a:pt x="34" y="34"/>
                </a:cubicBezTo>
                <a:cubicBezTo>
                  <a:pt x="34" y="34"/>
                  <a:pt x="34" y="67"/>
                  <a:pt x="1" y="67"/>
                </a:cubicBezTo>
                <a:cubicBezTo>
                  <a:pt x="34" y="67"/>
                  <a:pt x="34" y="67"/>
                  <a:pt x="34" y="67"/>
                </a:cubicBezTo>
                <a:cubicBezTo>
                  <a:pt x="68" y="34"/>
                  <a:pt x="68" y="34"/>
                  <a:pt x="101" y="34"/>
                </a:cubicBezTo>
                <a:close/>
              </a:path>
            </a:pathLst>
          </a:custGeom>
          <a:solidFill>
            <a:srgbClr val="E1E2E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35" name="Google Shape;437;p10">
            <a:extLst>
              <a:ext uri="{FF2B5EF4-FFF2-40B4-BE49-F238E27FC236}">
                <a16:creationId xmlns:a16="http://schemas.microsoft.com/office/drawing/2014/main" id="{7E620FBD-E8E3-68A6-C1C9-F010447808A5}"/>
              </a:ext>
            </a:extLst>
          </p:cNvPr>
          <p:cNvSpPr/>
          <p:nvPr/>
        </p:nvSpPr>
        <p:spPr>
          <a:xfrm>
            <a:off x="7378114" y="6352714"/>
            <a:ext cx="10644" cy="7751"/>
          </a:xfrm>
          <a:custGeom>
            <a:avLst/>
            <a:gdLst/>
            <a:ahLst/>
            <a:cxnLst/>
            <a:rect l="l" t="t" r="r" b="b"/>
            <a:pathLst>
              <a:path w="368" h="268" extrusionOk="0">
                <a:moveTo>
                  <a:pt x="334" y="34"/>
                </a:moveTo>
                <a:cubicBezTo>
                  <a:pt x="368" y="34"/>
                  <a:pt x="368" y="67"/>
                  <a:pt x="334" y="67"/>
                </a:cubicBezTo>
                <a:cubicBezTo>
                  <a:pt x="334" y="67"/>
                  <a:pt x="334" y="101"/>
                  <a:pt x="334" y="101"/>
                </a:cubicBezTo>
                <a:cubicBezTo>
                  <a:pt x="301" y="101"/>
                  <a:pt x="301" y="101"/>
                  <a:pt x="301" y="101"/>
                </a:cubicBezTo>
                <a:cubicBezTo>
                  <a:pt x="268" y="134"/>
                  <a:pt x="234" y="134"/>
                  <a:pt x="201" y="167"/>
                </a:cubicBezTo>
                <a:cubicBezTo>
                  <a:pt x="201" y="167"/>
                  <a:pt x="201" y="167"/>
                  <a:pt x="167" y="167"/>
                </a:cubicBezTo>
                <a:cubicBezTo>
                  <a:pt x="134" y="167"/>
                  <a:pt x="134" y="167"/>
                  <a:pt x="101" y="201"/>
                </a:cubicBezTo>
                <a:cubicBezTo>
                  <a:pt x="101" y="201"/>
                  <a:pt x="101" y="201"/>
                  <a:pt x="101" y="201"/>
                </a:cubicBezTo>
                <a:cubicBezTo>
                  <a:pt x="1" y="267"/>
                  <a:pt x="1" y="267"/>
                  <a:pt x="1" y="267"/>
                </a:cubicBezTo>
                <a:lnTo>
                  <a:pt x="1" y="267"/>
                </a:lnTo>
                <a:cubicBezTo>
                  <a:pt x="34" y="267"/>
                  <a:pt x="34" y="267"/>
                  <a:pt x="67" y="267"/>
                </a:cubicBezTo>
                <a:cubicBezTo>
                  <a:pt x="67" y="267"/>
                  <a:pt x="67" y="267"/>
                  <a:pt x="67" y="267"/>
                </a:cubicBezTo>
                <a:cubicBezTo>
                  <a:pt x="67" y="234"/>
                  <a:pt x="101" y="234"/>
                  <a:pt x="134" y="201"/>
                </a:cubicBezTo>
                <a:cubicBezTo>
                  <a:pt x="167" y="201"/>
                  <a:pt x="167" y="201"/>
                  <a:pt x="201" y="201"/>
                </a:cubicBezTo>
                <a:lnTo>
                  <a:pt x="268" y="134"/>
                </a:lnTo>
                <a:cubicBezTo>
                  <a:pt x="301" y="134"/>
                  <a:pt x="301" y="134"/>
                  <a:pt x="334" y="101"/>
                </a:cubicBezTo>
                <a:cubicBezTo>
                  <a:pt x="368" y="67"/>
                  <a:pt x="368" y="34"/>
                  <a:pt x="368" y="34"/>
                </a:cubicBezTo>
                <a:cubicBezTo>
                  <a:pt x="368" y="34"/>
                  <a:pt x="368" y="1"/>
                  <a:pt x="334" y="34"/>
                </a:cubicBezTo>
                <a:cubicBezTo>
                  <a:pt x="334" y="34"/>
                  <a:pt x="334" y="34"/>
                  <a:pt x="334" y="34"/>
                </a:cubicBezTo>
                <a:close/>
              </a:path>
            </a:pathLst>
          </a:custGeom>
          <a:solidFill>
            <a:srgbClr val="E1E2E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36" name="Google Shape;438;p10">
            <a:extLst>
              <a:ext uri="{FF2B5EF4-FFF2-40B4-BE49-F238E27FC236}">
                <a16:creationId xmlns:a16="http://schemas.microsoft.com/office/drawing/2014/main" id="{08C489DE-9DD3-A359-FAE0-A1F90D405A2A}"/>
              </a:ext>
            </a:extLst>
          </p:cNvPr>
          <p:cNvSpPr/>
          <p:nvPr/>
        </p:nvSpPr>
        <p:spPr>
          <a:xfrm>
            <a:off x="7362670" y="6305613"/>
            <a:ext cx="1967" cy="29"/>
          </a:xfrm>
          <a:custGeom>
            <a:avLst/>
            <a:gdLst/>
            <a:ahLst/>
            <a:cxnLst/>
            <a:rect l="l" t="t" r="r" b="b"/>
            <a:pathLst>
              <a:path w="68" h="1" extrusionOk="0">
                <a:moveTo>
                  <a:pt x="34" y="1"/>
                </a:moveTo>
                <a:cubicBezTo>
                  <a:pt x="34" y="1"/>
                  <a:pt x="34" y="1"/>
                  <a:pt x="34" y="1"/>
                </a:cubicBezTo>
                <a:cubicBezTo>
                  <a:pt x="34" y="1"/>
                  <a:pt x="34" y="1"/>
                  <a:pt x="34" y="1"/>
                </a:cubicBezTo>
                <a:cubicBezTo>
                  <a:pt x="1" y="1"/>
                  <a:pt x="34" y="1"/>
                  <a:pt x="34" y="1"/>
                </a:cubicBezTo>
                <a:cubicBezTo>
                  <a:pt x="34" y="1"/>
                  <a:pt x="34" y="1"/>
                  <a:pt x="34" y="1"/>
                </a:cubicBezTo>
                <a:cubicBezTo>
                  <a:pt x="34" y="1"/>
                  <a:pt x="68" y="1"/>
                  <a:pt x="68" y="1"/>
                </a:cubicBezTo>
                <a:cubicBezTo>
                  <a:pt x="68" y="1"/>
                  <a:pt x="34" y="1"/>
                  <a:pt x="34" y="1"/>
                </a:cubicBezTo>
                <a:close/>
              </a:path>
            </a:pathLst>
          </a:custGeom>
          <a:solidFill>
            <a:srgbClr val="E1E2E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37" name="Google Shape;439;p10">
            <a:extLst>
              <a:ext uri="{FF2B5EF4-FFF2-40B4-BE49-F238E27FC236}">
                <a16:creationId xmlns:a16="http://schemas.microsoft.com/office/drawing/2014/main" id="{8F597C14-FF12-3E56-6361-E7FCFA7D59C0}"/>
              </a:ext>
            </a:extLst>
          </p:cNvPr>
          <p:cNvSpPr/>
          <p:nvPr/>
        </p:nvSpPr>
        <p:spPr>
          <a:xfrm>
            <a:off x="7368483" y="6306567"/>
            <a:ext cx="1938" cy="1967"/>
          </a:xfrm>
          <a:custGeom>
            <a:avLst/>
            <a:gdLst/>
            <a:ahLst/>
            <a:cxnLst/>
            <a:rect l="l" t="t" r="r" b="b"/>
            <a:pathLst>
              <a:path w="67" h="68" extrusionOk="0">
                <a:moveTo>
                  <a:pt x="33" y="68"/>
                </a:moveTo>
                <a:cubicBezTo>
                  <a:pt x="33" y="68"/>
                  <a:pt x="67" y="34"/>
                  <a:pt x="67" y="34"/>
                </a:cubicBezTo>
                <a:cubicBezTo>
                  <a:pt x="67" y="34"/>
                  <a:pt x="67" y="34"/>
                  <a:pt x="67" y="34"/>
                </a:cubicBezTo>
                <a:lnTo>
                  <a:pt x="67" y="34"/>
                </a:lnTo>
                <a:lnTo>
                  <a:pt x="67" y="1"/>
                </a:lnTo>
                <a:cubicBezTo>
                  <a:pt x="67" y="1"/>
                  <a:pt x="67" y="1"/>
                  <a:pt x="33" y="1"/>
                </a:cubicBezTo>
                <a:cubicBezTo>
                  <a:pt x="33" y="34"/>
                  <a:pt x="0" y="68"/>
                  <a:pt x="33" y="68"/>
                </a:cubicBezTo>
                <a:close/>
              </a:path>
            </a:pathLst>
          </a:custGeom>
          <a:solidFill>
            <a:srgbClr val="E1E2E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38" name="Google Shape;440;p10">
            <a:extLst>
              <a:ext uri="{FF2B5EF4-FFF2-40B4-BE49-F238E27FC236}">
                <a16:creationId xmlns:a16="http://schemas.microsoft.com/office/drawing/2014/main" id="{9D3879F8-BCA5-B259-2371-D1B25C9370DA}"/>
              </a:ext>
            </a:extLst>
          </p:cNvPr>
          <p:cNvSpPr/>
          <p:nvPr/>
        </p:nvSpPr>
        <p:spPr>
          <a:xfrm>
            <a:off x="7380052" y="6301766"/>
            <a:ext cx="983" cy="29"/>
          </a:xfrm>
          <a:custGeom>
            <a:avLst/>
            <a:gdLst/>
            <a:ahLst/>
            <a:cxnLst/>
            <a:rect l="l" t="t" r="r" b="b"/>
            <a:pathLst>
              <a:path w="34" h="1" extrusionOk="0">
                <a:moveTo>
                  <a:pt x="34" y="0"/>
                </a:moveTo>
                <a:cubicBezTo>
                  <a:pt x="34" y="0"/>
                  <a:pt x="34" y="0"/>
                  <a:pt x="0" y="0"/>
                </a:cubicBezTo>
                <a:cubicBezTo>
                  <a:pt x="0" y="0"/>
                  <a:pt x="0" y="0"/>
                  <a:pt x="0" y="0"/>
                </a:cubicBezTo>
                <a:cubicBezTo>
                  <a:pt x="34" y="0"/>
                  <a:pt x="34" y="0"/>
                  <a:pt x="34" y="0"/>
                </a:cubicBezTo>
                <a:cubicBezTo>
                  <a:pt x="34" y="0"/>
                  <a:pt x="34" y="0"/>
                  <a:pt x="34" y="0"/>
                </a:cubicBezTo>
                <a:close/>
              </a:path>
            </a:pathLst>
          </a:custGeom>
          <a:solidFill>
            <a:srgbClr val="E1E2E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39" name="Google Shape;441;p10">
            <a:extLst>
              <a:ext uri="{FF2B5EF4-FFF2-40B4-BE49-F238E27FC236}">
                <a16:creationId xmlns:a16="http://schemas.microsoft.com/office/drawing/2014/main" id="{99871F74-8D0C-47A7-F7DC-2FA45BED4F6B}"/>
              </a:ext>
            </a:extLst>
          </p:cNvPr>
          <p:cNvSpPr/>
          <p:nvPr/>
        </p:nvSpPr>
        <p:spPr>
          <a:xfrm>
            <a:off x="7378114" y="6301766"/>
            <a:ext cx="983" cy="1938"/>
          </a:xfrm>
          <a:custGeom>
            <a:avLst/>
            <a:gdLst/>
            <a:ahLst/>
            <a:cxnLst/>
            <a:rect l="l" t="t" r="r" b="b"/>
            <a:pathLst>
              <a:path w="34" h="67" extrusionOk="0">
                <a:moveTo>
                  <a:pt x="1" y="33"/>
                </a:moveTo>
                <a:cubicBezTo>
                  <a:pt x="1" y="33"/>
                  <a:pt x="1" y="33"/>
                  <a:pt x="1" y="33"/>
                </a:cubicBezTo>
                <a:cubicBezTo>
                  <a:pt x="1" y="67"/>
                  <a:pt x="1" y="67"/>
                  <a:pt x="1" y="67"/>
                </a:cubicBezTo>
                <a:cubicBezTo>
                  <a:pt x="1" y="67"/>
                  <a:pt x="1" y="67"/>
                  <a:pt x="34" y="33"/>
                </a:cubicBezTo>
                <a:cubicBezTo>
                  <a:pt x="34" y="33"/>
                  <a:pt x="34" y="33"/>
                  <a:pt x="34" y="33"/>
                </a:cubicBezTo>
                <a:cubicBezTo>
                  <a:pt x="34" y="33"/>
                  <a:pt x="34" y="0"/>
                  <a:pt x="34" y="0"/>
                </a:cubicBezTo>
                <a:cubicBezTo>
                  <a:pt x="34" y="33"/>
                  <a:pt x="34" y="33"/>
                  <a:pt x="1" y="33"/>
                </a:cubicBezTo>
                <a:close/>
              </a:path>
            </a:pathLst>
          </a:custGeom>
          <a:solidFill>
            <a:srgbClr val="E1E2E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40" name="Google Shape;442;p10">
            <a:extLst>
              <a:ext uri="{FF2B5EF4-FFF2-40B4-BE49-F238E27FC236}">
                <a16:creationId xmlns:a16="http://schemas.microsoft.com/office/drawing/2014/main" id="{278D7943-DE6D-D8C1-8E2A-19C585C5B1B4}"/>
              </a:ext>
            </a:extLst>
          </p:cNvPr>
          <p:cNvSpPr/>
          <p:nvPr/>
        </p:nvSpPr>
        <p:spPr>
          <a:xfrm>
            <a:off x="7378114" y="6300783"/>
            <a:ext cx="983" cy="1012"/>
          </a:xfrm>
          <a:custGeom>
            <a:avLst/>
            <a:gdLst/>
            <a:ahLst/>
            <a:cxnLst/>
            <a:rect l="l" t="t" r="r" b="b"/>
            <a:pathLst>
              <a:path w="34" h="35" extrusionOk="0">
                <a:moveTo>
                  <a:pt x="34" y="34"/>
                </a:moveTo>
                <a:cubicBezTo>
                  <a:pt x="34" y="34"/>
                  <a:pt x="34" y="34"/>
                  <a:pt x="34" y="34"/>
                </a:cubicBezTo>
                <a:cubicBezTo>
                  <a:pt x="34" y="34"/>
                  <a:pt x="34" y="34"/>
                  <a:pt x="34" y="1"/>
                </a:cubicBezTo>
                <a:cubicBezTo>
                  <a:pt x="34" y="1"/>
                  <a:pt x="34" y="1"/>
                  <a:pt x="34" y="1"/>
                </a:cubicBezTo>
                <a:cubicBezTo>
                  <a:pt x="1" y="1"/>
                  <a:pt x="1" y="34"/>
                  <a:pt x="34" y="34"/>
                </a:cubicBezTo>
                <a:close/>
              </a:path>
            </a:pathLst>
          </a:custGeom>
          <a:solidFill>
            <a:srgbClr val="E1E2E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41" name="Google Shape;443;p10">
            <a:extLst>
              <a:ext uri="{FF2B5EF4-FFF2-40B4-BE49-F238E27FC236}">
                <a16:creationId xmlns:a16="http://schemas.microsoft.com/office/drawing/2014/main" id="{BF84AE80-1075-7977-5EDF-AE70BBCAC9C8}"/>
              </a:ext>
            </a:extLst>
          </p:cNvPr>
          <p:cNvSpPr/>
          <p:nvPr/>
        </p:nvSpPr>
        <p:spPr>
          <a:xfrm>
            <a:off x="7371375" y="6299828"/>
            <a:ext cx="5813" cy="5813"/>
          </a:xfrm>
          <a:custGeom>
            <a:avLst/>
            <a:gdLst/>
            <a:ahLst/>
            <a:cxnLst/>
            <a:rect l="l" t="t" r="r" b="b"/>
            <a:pathLst>
              <a:path w="201" h="201" extrusionOk="0">
                <a:moveTo>
                  <a:pt x="134" y="34"/>
                </a:moveTo>
                <a:cubicBezTo>
                  <a:pt x="134" y="34"/>
                  <a:pt x="134" y="34"/>
                  <a:pt x="100" y="67"/>
                </a:cubicBezTo>
                <a:cubicBezTo>
                  <a:pt x="100" y="67"/>
                  <a:pt x="100" y="67"/>
                  <a:pt x="100" y="67"/>
                </a:cubicBezTo>
                <a:cubicBezTo>
                  <a:pt x="67" y="100"/>
                  <a:pt x="67" y="67"/>
                  <a:pt x="34" y="100"/>
                </a:cubicBezTo>
                <a:cubicBezTo>
                  <a:pt x="34" y="100"/>
                  <a:pt x="67" y="100"/>
                  <a:pt x="67" y="100"/>
                </a:cubicBezTo>
                <a:cubicBezTo>
                  <a:pt x="67" y="100"/>
                  <a:pt x="67" y="100"/>
                  <a:pt x="67" y="100"/>
                </a:cubicBezTo>
                <a:cubicBezTo>
                  <a:pt x="67" y="134"/>
                  <a:pt x="67" y="134"/>
                  <a:pt x="34" y="134"/>
                </a:cubicBezTo>
                <a:cubicBezTo>
                  <a:pt x="34" y="134"/>
                  <a:pt x="34" y="167"/>
                  <a:pt x="34" y="167"/>
                </a:cubicBezTo>
                <a:cubicBezTo>
                  <a:pt x="34" y="167"/>
                  <a:pt x="0" y="167"/>
                  <a:pt x="0" y="201"/>
                </a:cubicBezTo>
                <a:lnTo>
                  <a:pt x="0" y="201"/>
                </a:lnTo>
                <a:lnTo>
                  <a:pt x="0" y="201"/>
                </a:lnTo>
                <a:cubicBezTo>
                  <a:pt x="34" y="201"/>
                  <a:pt x="34" y="167"/>
                  <a:pt x="67" y="167"/>
                </a:cubicBezTo>
                <a:cubicBezTo>
                  <a:pt x="67" y="167"/>
                  <a:pt x="67" y="167"/>
                  <a:pt x="67" y="167"/>
                </a:cubicBezTo>
                <a:cubicBezTo>
                  <a:pt x="67" y="167"/>
                  <a:pt x="67" y="167"/>
                  <a:pt x="100" y="167"/>
                </a:cubicBezTo>
                <a:cubicBezTo>
                  <a:pt x="100" y="134"/>
                  <a:pt x="100" y="134"/>
                  <a:pt x="134" y="134"/>
                </a:cubicBezTo>
                <a:lnTo>
                  <a:pt x="134" y="134"/>
                </a:lnTo>
                <a:cubicBezTo>
                  <a:pt x="134" y="134"/>
                  <a:pt x="134" y="100"/>
                  <a:pt x="167" y="100"/>
                </a:cubicBezTo>
                <a:cubicBezTo>
                  <a:pt x="167" y="67"/>
                  <a:pt x="200" y="67"/>
                  <a:pt x="200" y="67"/>
                </a:cubicBezTo>
                <a:lnTo>
                  <a:pt x="200" y="34"/>
                </a:lnTo>
                <a:cubicBezTo>
                  <a:pt x="200" y="34"/>
                  <a:pt x="200" y="34"/>
                  <a:pt x="200" y="67"/>
                </a:cubicBezTo>
                <a:cubicBezTo>
                  <a:pt x="167" y="67"/>
                  <a:pt x="167" y="67"/>
                  <a:pt x="134" y="67"/>
                </a:cubicBezTo>
                <a:cubicBezTo>
                  <a:pt x="134" y="67"/>
                  <a:pt x="134" y="67"/>
                  <a:pt x="167" y="34"/>
                </a:cubicBezTo>
                <a:cubicBezTo>
                  <a:pt x="167" y="34"/>
                  <a:pt x="167" y="34"/>
                  <a:pt x="167" y="34"/>
                </a:cubicBezTo>
                <a:cubicBezTo>
                  <a:pt x="167" y="0"/>
                  <a:pt x="134" y="34"/>
                  <a:pt x="134" y="34"/>
                </a:cubicBezTo>
                <a:cubicBezTo>
                  <a:pt x="134" y="34"/>
                  <a:pt x="134" y="34"/>
                  <a:pt x="134" y="34"/>
                </a:cubicBezTo>
                <a:close/>
              </a:path>
            </a:pathLst>
          </a:custGeom>
          <a:solidFill>
            <a:srgbClr val="E1E2E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42" name="Google Shape;444;p10">
            <a:extLst>
              <a:ext uri="{FF2B5EF4-FFF2-40B4-BE49-F238E27FC236}">
                <a16:creationId xmlns:a16="http://schemas.microsoft.com/office/drawing/2014/main" id="{AE8E66DA-A722-CBDD-668C-6D88E6D793F5}"/>
              </a:ext>
            </a:extLst>
          </p:cNvPr>
          <p:cNvSpPr/>
          <p:nvPr/>
        </p:nvSpPr>
        <p:spPr>
          <a:xfrm>
            <a:off x="7363653" y="6304658"/>
            <a:ext cx="983" cy="29"/>
          </a:xfrm>
          <a:custGeom>
            <a:avLst/>
            <a:gdLst/>
            <a:ahLst/>
            <a:cxnLst/>
            <a:rect l="l" t="t" r="r" b="b"/>
            <a:pathLst>
              <a:path w="34" h="1" extrusionOk="0">
                <a:moveTo>
                  <a:pt x="0" y="0"/>
                </a:moveTo>
                <a:cubicBezTo>
                  <a:pt x="0" y="0"/>
                  <a:pt x="0" y="0"/>
                  <a:pt x="0" y="0"/>
                </a:cubicBezTo>
                <a:cubicBezTo>
                  <a:pt x="34" y="0"/>
                  <a:pt x="34" y="0"/>
                  <a:pt x="34" y="0"/>
                </a:cubicBezTo>
                <a:cubicBezTo>
                  <a:pt x="34" y="0"/>
                  <a:pt x="0" y="0"/>
                  <a:pt x="0" y="0"/>
                </a:cubicBezTo>
                <a:close/>
              </a:path>
            </a:pathLst>
          </a:custGeom>
          <a:solidFill>
            <a:srgbClr val="E1E2E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43" name="Google Shape;445;p10">
            <a:extLst>
              <a:ext uri="{FF2B5EF4-FFF2-40B4-BE49-F238E27FC236}">
                <a16:creationId xmlns:a16="http://schemas.microsoft.com/office/drawing/2014/main" id="{99FAB056-265C-8C1D-4AA7-D748BBB666AB}"/>
              </a:ext>
            </a:extLst>
          </p:cNvPr>
          <p:cNvSpPr/>
          <p:nvPr/>
        </p:nvSpPr>
        <p:spPr>
          <a:xfrm>
            <a:off x="7361715" y="6312381"/>
            <a:ext cx="983" cy="983"/>
          </a:xfrm>
          <a:custGeom>
            <a:avLst/>
            <a:gdLst/>
            <a:ahLst/>
            <a:cxnLst/>
            <a:rect l="l" t="t" r="r" b="b"/>
            <a:pathLst>
              <a:path w="34" h="34" extrusionOk="0">
                <a:moveTo>
                  <a:pt x="34" y="0"/>
                </a:moveTo>
                <a:cubicBezTo>
                  <a:pt x="34" y="0"/>
                  <a:pt x="34" y="0"/>
                  <a:pt x="1" y="0"/>
                </a:cubicBezTo>
                <a:cubicBezTo>
                  <a:pt x="1" y="33"/>
                  <a:pt x="1" y="33"/>
                  <a:pt x="1" y="33"/>
                </a:cubicBezTo>
                <a:cubicBezTo>
                  <a:pt x="1" y="33"/>
                  <a:pt x="34" y="33"/>
                  <a:pt x="34" y="33"/>
                </a:cubicBezTo>
                <a:close/>
              </a:path>
            </a:pathLst>
          </a:custGeom>
          <a:solidFill>
            <a:srgbClr val="E1E2E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44" name="Google Shape;446;p10">
            <a:extLst>
              <a:ext uri="{FF2B5EF4-FFF2-40B4-BE49-F238E27FC236}">
                <a16:creationId xmlns:a16="http://schemas.microsoft.com/office/drawing/2014/main" id="{47CF282E-46F4-519F-FE70-D5B67FDA34C7}"/>
              </a:ext>
            </a:extLst>
          </p:cNvPr>
          <p:cNvSpPr/>
          <p:nvPr/>
        </p:nvSpPr>
        <p:spPr>
          <a:xfrm>
            <a:off x="7362670" y="6312381"/>
            <a:ext cx="1967" cy="983"/>
          </a:xfrm>
          <a:custGeom>
            <a:avLst/>
            <a:gdLst/>
            <a:ahLst/>
            <a:cxnLst/>
            <a:rect l="l" t="t" r="r" b="b"/>
            <a:pathLst>
              <a:path w="68" h="34" extrusionOk="0">
                <a:moveTo>
                  <a:pt x="34" y="0"/>
                </a:moveTo>
                <a:cubicBezTo>
                  <a:pt x="68" y="0"/>
                  <a:pt x="34" y="0"/>
                  <a:pt x="34" y="0"/>
                </a:cubicBezTo>
                <a:cubicBezTo>
                  <a:pt x="1" y="0"/>
                  <a:pt x="1" y="0"/>
                  <a:pt x="34" y="33"/>
                </a:cubicBezTo>
                <a:cubicBezTo>
                  <a:pt x="34" y="33"/>
                  <a:pt x="34" y="33"/>
                  <a:pt x="34" y="0"/>
                </a:cubicBezTo>
                <a:close/>
              </a:path>
            </a:pathLst>
          </a:custGeom>
          <a:solidFill>
            <a:srgbClr val="E1E2E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45" name="Google Shape;447;p10">
            <a:extLst>
              <a:ext uri="{FF2B5EF4-FFF2-40B4-BE49-F238E27FC236}">
                <a16:creationId xmlns:a16="http://schemas.microsoft.com/office/drawing/2014/main" id="{5F500294-6540-D824-3746-F22B028726BB}"/>
              </a:ext>
            </a:extLst>
          </p:cNvPr>
          <p:cNvSpPr/>
          <p:nvPr/>
        </p:nvSpPr>
        <p:spPr>
          <a:xfrm>
            <a:off x="7364607" y="6312381"/>
            <a:ext cx="983" cy="983"/>
          </a:xfrm>
          <a:custGeom>
            <a:avLst/>
            <a:gdLst/>
            <a:ahLst/>
            <a:cxnLst/>
            <a:rect l="l" t="t" r="r" b="b"/>
            <a:pathLst>
              <a:path w="34" h="34" extrusionOk="0">
                <a:moveTo>
                  <a:pt x="1" y="0"/>
                </a:moveTo>
                <a:cubicBezTo>
                  <a:pt x="1" y="0"/>
                  <a:pt x="1" y="0"/>
                  <a:pt x="1" y="0"/>
                </a:cubicBezTo>
                <a:cubicBezTo>
                  <a:pt x="1" y="33"/>
                  <a:pt x="34" y="0"/>
                  <a:pt x="34" y="0"/>
                </a:cubicBezTo>
                <a:cubicBezTo>
                  <a:pt x="34" y="0"/>
                  <a:pt x="34" y="0"/>
                  <a:pt x="1" y="0"/>
                </a:cubicBezTo>
                <a:cubicBezTo>
                  <a:pt x="1" y="0"/>
                  <a:pt x="1" y="0"/>
                  <a:pt x="34" y="0"/>
                </a:cubicBezTo>
                <a:cubicBezTo>
                  <a:pt x="34" y="0"/>
                  <a:pt x="1" y="0"/>
                  <a:pt x="1" y="0"/>
                </a:cubicBezTo>
                <a:close/>
              </a:path>
            </a:pathLst>
          </a:custGeom>
          <a:solidFill>
            <a:srgbClr val="E1E2E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46" name="Google Shape;448;p10">
            <a:extLst>
              <a:ext uri="{FF2B5EF4-FFF2-40B4-BE49-F238E27FC236}">
                <a16:creationId xmlns:a16="http://schemas.microsoft.com/office/drawing/2014/main" id="{26F6DDEF-485D-1D28-06EB-EB3A01B545D1}"/>
              </a:ext>
            </a:extLst>
          </p:cNvPr>
          <p:cNvSpPr/>
          <p:nvPr/>
        </p:nvSpPr>
        <p:spPr>
          <a:xfrm>
            <a:off x="7413805" y="6323950"/>
            <a:ext cx="29" cy="2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close/>
              </a:path>
            </a:pathLst>
          </a:custGeom>
          <a:solidFill>
            <a:srgbClr val="E1E2E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47" name="Google Shape;449;p10">
            <a:extLst>
              <a:ext uri="{FF2B5EF4-FFF2-40B4-BE49-F238E27FC236}">
                <a16:creationId xmlns:a16="http://schemas.microsoft.com/office/drawing/2014/main" id="{A0038527-5B4B-9CC2-F881-F6161A948410}"/>
              </a:ext>
            </a:extLst>
          </p:cNvPr>
          <p:cNvSpPr/>
          <p:nvPr/>
        </p:nvSpPr>
        <p:spPr>
          <a:xfrm>
            <a:off x="7409958" y="6322966"/>
            <a:ext cx="3876" cy="1967"/>
          </a:xfrm>
          <a:custGeom>
            <a:avLst/>
            <a:gdLst/>
            <a:ahLst/>
            <a:cxnLst/>
            <a:rect l="l" t="t" r="r" b="b"/>
            <a:pathLst>
              <a:path w="134" h="68" extrusionOk="0">
                <a:moveTo>
                  <a:pt x="67" y="34"/>
                </a:moveTo>
                <a:cubicBezTo>
                  <a:pt x="67" y="34"/>
                  <a:pt x="134" y="1"/>
                  <a:pt x="134" y="34"/>
                </a:cubicBezTo>
                <a:lnTo>
                  <a:pt x="134" y="1"/>
                </a:lnTo>
                <a:cubicBezTo>
                  <a:pt x="101" y="1"/>
                  <a:pt x="101" y="1"/>
                  <a:pt x="67" y="1"/>
                </a:cubicBezTo>
                <a:cubicBezTo>
                  <a:pt x="67" y="1"/>
                  <a:pt x="34" y="34"/>
                  <a:pt x="34" y="34"/>
                </a:cubicBezTo>
                <a:cubicBezTo>
                  <a:pt x="34" y="34"/>
                  <a:pt x="0" y="68"/>
                  <a:pt x="0" y="68"/>
                </a:cubicBezTo>
                <a:lnTo>
                  <a:pt x="0" y="68"/>
                </a:lnTo>
                <a:lnTo>
                  <a:pt x="0" y="68"/>
                </a:lnTo>
                <a:cubicBezTo>
                  <a:pt x="34" y="68"/>
                  <a:pt x="34" y="68"/>
                  <a:pt x="34" y="68"/>
                </a:cubicBezTo>
                <a:cubicBezTo>
                  <a:pt x="67" y="34"/>
                  <a:pt x="67" y="34"/>
                  <a:pt x="67" y="34"/>
                </a:cubicBezTo>
                <a:close/>
              </a:path>
            </a:pathLst>
          </a:custGeom>
          <a:solidFill>
            <a:srgbClr val="E1E2E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48" name="Google Shape;450;p10">
            <a:extLst>
              <a:ext uri="{FF2B5EF4-FFF2-40B4-BE49-F238E27FC236}">
                <a16:creationId xmlns:a16="http://schemas.microsoft.com/office/drawing/2014/main" id="{567B2CAD-D4D0-120B-6FBB-AAF3A2DDA05C}"/>
              </a:ext>
            </a:extLst>
          </p:cNvPr>
          <p:cNvSpPr/>
          <p:nvPr/>
        </p:nvSpPr>
        <p:spPr>
          <a:xfrm>
            <a:off x="7441802" y="6319119"/>
            <a:ext cx="1938" cy="1967"/>
          </a:xfrm>
          <a:custGeom>
            <a:avLst/>
            <a:gdLst/>
            <a:ahLst/>
            <a:cxnLst/>
            <a:rect l="l" t="t" r="r" b="b"/>
            <a:pathLst>
              <a:path w="67" h="68" extrusionOk="0">
                <a:moveTo>
                  <a:pt x="67" y="34"/>
                </a:moveTo>
                <a:lnTo>
                  <a:pt x="67" y="34"/>
                </a:lnTo>
                <a:cubicBezTo>
                  <a:pt x="67" y="34"/>
                  <a:pt x="67" y="34"/>
                  <a:pt x="34" y="1"/>
                </a:cubicBezTo>
                <a:lnTo>
                  <a:pt x="34" y="1"/>
                </a:lnTo>
                <a:cubicBezTo>
                  <a:pt x="34" y="1"/>
                  <a:pt x="34" y="1"/>
                  <a:pt x="34" y="1"/>
                </a:cubicBezTo>
                <a:lnTo>
                  <a:pt x="34" y="1"/>
                </a:lnTo>
                <a:lnTo>
                  <a:pt x="34" y="1"/>
                </a:lnTo>
                <a:lnTo>
                  <a:pt x="34" y="1"/>
                </a:lnTo>
                <a:lnTo>
                  <a:pt x="34" y="1"/>
                </a:lnTo>
                <a:lnTo>
                  <a:pt x="34" y="1"/>
                </a:lnTo>
                <a:lnTo>
                  <a:pt x="34" y="1"/>
                </a:lnTo>
                <a:lnTo>
                  <a:pt x="34" y="1"/>
                </a:lnTo>
                <a:lnTo>
                  <a:pt x="34" y="1"/>
                </a:lnTo>
                <a:cubicBezTo>
                  <a:pt x="0" y="1"/>
                  <a:pt x="34" y="34"/>
                  <a:pt x="34" y="34"/>
                </a:cubicBezTo>
                <a:cubicBezTo>
                  <a:pt x="34" y="34"/>
                  <a:pt x="67" y="67"/>
                  <a:pt x="67" y="67"/>
                </a:cubicBezTo>
                <a:cubicBezTo>
                  <a:pt x="67" y="34"/>
                  <a:pt x="67" y="34"/>
                  <a:pt x="67" y="34"/>
                </a:cubicBezTo>
                <a:close/>
              </a:path>
            </a:pathLst>
          </a:custGeom>
          <a:solidFill>
            <a:srgbClr val="E1E2E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49" name="Google Shape;451;p10">
            <a:extLst>
              <a:ext uri="{FF2B5EF4-FFF2-40B4-BE49-F238E27FC236}">
                <a16:creationId xmlns:a16="http://schemas.microsoft.com/office/drawing/2014/main" id="{6E4702FB-5881-F14B-49B1-08D033DC7133}"/>
              </a:ext>
            </a:extLst>
          </p:cNvPr>
          <p:cNvSpPr/>
          <p:nvPr/>
        </p:nvSpPr>
        <p:spPr>
          <a:xfrm>
            <a:off x="7443711" y="6320074"/>
            <a:ext cx="29" cy="2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E1E2E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50" name="Google Shape;452;p10">
            <a:extLst>
              <a:ext uri="{FF2B5EF4-FFF2-40B4-BE49-F238E27FC236}">
                <a16:creationId xmlns:a16="http://schemas.microsoft.com/office/drawing/2014/main" id="{D68CF1B6-9721-B0D6-6B11-31A2C4D12886}"/>
              </a:ext>
            </a:extLst>
          </p:cNvPr>
          <p:cNvSpPr/>
          <p:nvPr/>
        </p:nvSpPr>
        <p:spPr>
          <a:xfrm>
            <a:off x="7358823" y="6312381"/>
            <a:ext cx="983" cy="983"/>
          </a:xfrm>
          <a:custGeom>
            <a:avLst/>
            <a:gdLst/>
            <a:ahLst/>
            <a:cxnLst/>
            <a:rect l="l" t="t" r="r" b="b"/>
            <a:pathLst>
              <a:path w="34" h="34" extrusionOk="0">
                <a:moveTo>
                  <a:pt x="34" y="0"/>
                </a:moveTo>
                <a:lnTo>
                  <a:pt x="34" y="0"/>
                </a:lnTo>
                <a:lnTo>
                  <a:pt x="34" y="0"/>
                </a:lnTo>
                <a:lnTo>
                  <a:pt x="34" y="0"/>
                </a:lnTo>
                <a:lnTo>
                  <a:pt x="34" y="0"/>
                </a:lnTo>
                <a:lnTo>
                  <a:pt x="34" y="0"/>
                </a:lnTo>
                <a:lnTo>
                  <a:pt x="34" y="0"/>
                </a:lnTo>
                <a:lnTo>
                  <a:pt x="34" y="0"/>
                </a:lnTo>
                <a:cubicBezTo>
                  <a:pt x="34" y="0"/>
                  <a:pt x="34" y="0"/>
                  <a:pt x="34" y="0"/>
                </a:cubicBezTo>
                <a:cubicBezTo>
                  <a:pt x="1" y="0"/>
                  <a:pt x="1" y="33"/>
                  <a:pt x="34" y="33"/>
                </a:cubicBezTo>
                <a:cubicBezTo>
                  <a:pt x="34" y="33"/>
                  <a:pt x="34" y="33"/>
                  <a:pt x="34" y="0"/>
                </a:cubicBezTo>
                <a:close/>
              </a:path>
            </a:pathLst>
          </a:custGeom>
          <a:solidFill>
            <a:srgbClr val="E1E2E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51" name="Google Shape;453;p10">
            <a:extLst>
              <a:ext uri="{FF2B5EF4-FFF2-40B4-BE49-F238E27FC236}">
                <a16:creationId xmlns:a16="http://schemas.microsoft.com/office/drawing/2014/main" id="{93A9EA6D-55BB-1B7B-DA45-367AD974B0D0}"/>
              </a:ext>
            </a:extLst>
          </p:cNvPr>
          <p:cNvSpPr/>
          <p:nvPr/>
        </p:nvSpPr>
        <p:spPr>
          <a:xfrm>
            <a:off x="7357868" y="6311397"/>
            <a:ext cx="983" cy="1012"/>
          </a:xfrm>
          <a:custGeom>
            <a:avLst/>
            <a:gdLst/>
            <a:ahLst/>
            <a:cxnLst/>
            <a:rect l="l" t="t" r="r" b="b"/>
            <a:pathLst>
              <a:path w="34" h="35" extrusionOk="0">
                <a:moveTo>
                  <a:pt x="34" y="34"/>
                </a:moveTo>
                <a:lnTo>
                  <a:pt x="34" y="34"/>
                </a:lnTo>
                <a:cubicBezTo>
                  <a:pt x="34" y="34"/>
                  <a:pt x="34" y="1"/>
                  <a:pt x="34" y="34"/>
                </a:cubicBezTo>
                <a:cubicBezTo>
                  <a:pt x="0" y="34"/>
                  <a:pt x="0" y="34"/>
                  <a:pt x="34" y="34"/>
                </a:cubicBezTo>
                <a:cubicBezTo>
                  <a:pt x="34" y="34"/>
                  <a:pt x="34" y="34"/>
                  <a:pt x="34" y="34"/>
                </a:cubicBezTo>
                <a:close/>
              </a:path>
            </a:pathLst>
          </a:custGeom>
          <a:solidFill>
            <a:srgbClr val="E1E2E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52" name="Google Shape;454;p10">
            <a:extLst>
              <a:ext uri="{FF2B5EF4-FFF2-40B4-BE49-F238E27FC236}">
                <a16:creationId xmlns:a16="http://schemas.microsoft.com/office/drawing/2014/main" id="{186B5FFD-3A95-AA6A-FB6B-2F9D4943CDA5}"/>
              </a:ext>
            </a:extLst>
          </p:cNvPr>
          <p:cNvSpPr/>
          <p:nvPr/>
        </p:nvSpPr>
        <p:spPr>
          <a:xfrm>
            <a:off x="7360761" y="6312381"/>
            <a:ext cx="29" cy="983"/>
          </a:xfrm>
          <a:custGeom>
            <a:avLst/>
            <a:gdLst/>
            <a:ahLst/>
            <a:cxnLst/>
            <a:rect l="l" t="t" r="r" b="b"/>
            <a:pathLst>
              <a:path w="1" h="34" extrusionOk="0">
                <a:moveTo>
                  <a:pt x="0" y="33"/>
                </a:moveTo>
                <a:cubicBezTo>
                  <a:pt x="0" y="0"/>
                  <a:pt x="0" y="0"/>
                  <a:pt x="0" y="33"/>
                </a:cubicBezTo>
                <a:cubicBezTo>
                  <a:pt x="0" y="33"/>
                  <a:pt x="0" y="33"/>
                  <a:pt x="0" y="33"/>
                </a:cubicBezTo>
                <a:cubicBezTo>
                  <a:pt x="0" y="33"/>
                  <a:pt x="0" y="33"/>
                  <a:pt x="0" y="33"/>
                </a:cubicBezTo>
                <a:close/>
              </a:path>
            </a:pathLst>
          </a:custGeom>
          <a:solidFill>
            <a:srgbClr val="E1E2E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66" name="Google Shape;455;p10">
            <a:extLst>
              <a:ext uri="{FF2B5EF4-FFF2-40B4-BE49-F238E27FC236}">
                <a16:creationId xmlns:a16="http://schemas.microsoft.com/office/drawing/2014/main" id="{86F323F7-5C14-26E8-D06F-F019661FD822}"/>
              </a:ext>
            </a:extLst>
          </p:cNvPr>
          <p:cNvSpPr txBox="1"/>
          <p:nvPr/>
        </p:nvSpPr>
        <p:spPr>
          <a:xfrm>
            <a:off x="5887813" y="5801139"/>
            <a:ext cx="4475386" cy="11186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285750" marR="0" lvl="0" indent="-28575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 pitchFamily="34" charset="0"/>
              <a:buChar char="•"/>
            </a:pPr>
            <a:r>
              <a:rPr lang="es-PE" sz="1400" b="0" i="0" u="none" strike="noStrike" cap="none" dirty="0">
                <a:solidFill>
                  <a:srgbClr val="000000"/>
                </a:solidFill>
                <a:ea typeface="Poppins"/>
                <a:cs typeface="Arial" panose="020B0604020202020204" pitchFamily="34" charset="0"/>
                <a:sym typeface="Poppins"/>
              </a:rPr>
              <a:t>Roces</a:t>
            </a:r>
            <a:r>
              <a:rPr lang="es-PE" sz="1400" dirty="0">
                <a:solidFill>
                  <a:srgbClr val="000000"/>
                </a:solidFill>
                <a:ea typeface="Poppins"/>
                <a:cs typeface="Arial" panose="020B0604020202020204" pitchFamily="34" charset="0"/>
                <a:sym typeface="Poppins"/>
              </a:rPr>
              <a:t>.</a:t>
            </a:r>
          </a:p>
          <a:p>
            <a:pPr marL="285750" marR="0" lvl="0" indent="-28575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 pitchFamily="34" charset="0"/>
              <a:buChar char="•"/>
            </a:pPr>
            <a:r>
              <a:rPr lang="es-PE" sz="1400" b="0" i="0" u="none" strike="noStrike" cap="none" dirty="0">
                <a:solidFill>
                  <a:srgbClr val="000000"/>
                </a:solidFill>
                <a:ea typeface="Poppins"/>
                <a:cs typeface="Arial" panose="020B0604020202020204" pitchFamily="34" charset="0"/>
                <a:sym typeface="Poppins"/>
              </a:rPr>
              <a:t>Tocamientos u otras conductas físicas de naturaleza sexual (ofensivas y no deseadas por la víctima)</a:t>
            </a:r>
            <a:endParaRPr sz="1600" dirty="0">
              <a:solidFill>
                <a:schemeClr val="dk1"/>
              </a:solidFill>
              <a:ea typeface="Poppins"/>
              <a:cs typeface="Arial" panose="020B0604020202020204" pitchFamily="34" charset="0"/>
              <a:sym typeface="Poppins"/>
            </a:endParaRPr>
          </a:p>
        </p:txBody>
      </p:sp>
      <p:sp>
        <p:nvSpPr>
          <p:cNvPr id="67" name="Google Shape;456;p10">
            <a:extLst>
              <a:ext uri="{FF2B5EF4-FFF2-40B4-BE49-F238E27FC236}">
                <a16:creationId xmlns:a16="http://schemas.microsoft.com/office/drawing/2014/main" id="{69B62596-041B-1282-25BE-4EA77BD1FC1E}"/>
              </a:ext>
            </a:extLst>
          </p:cNvPr>
          <p:cNvSpPr txBox="1"/>
          <p:nvPr/>
        </p:nvSpPr>
        <p:spPr>
          <a:xfrm>
            <a:off x="432799" y="2399699"/>
            <a:ext cx="2239095" cy="6495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s-PE" sz="1400" b="0" i="0" u="none" strike="noStrike" cap="none" dirty="0">
                <a:solidFill>
                  <a:srgbClr val="000000"/>
                </a:solidFill>
                <a:ea typeface="Poppins"/>
                <a:cs typeface="Arial" panose="020B0604020202020204" pitchFamily="34" charset="0"/>
                <a:sym typeface="Poppins"/>
              </a:rPr>
              <a:t>Por el rechazo de las conductas no deseadas</a:t>
            </a:r>
            <a:endParaRPr sz="1600" dirty="0">
              <a:solidFill>
                <a:schemeClr val="dk1"/>
              </a:solidFill>
              <a:ea typeface="Poppins"/>
              <a:cs typeface="Arial" panose="020B0604020202020204" pitchFamily="34" charset="0"/>
              <a:sym typeface="Poppins"/>
            </a:endParaRPr>
          </a:p>
        </p:txBody>
      </p:sp>
      <p:sp>
        <p:nvSpPr>
          <p:cNvPr id="73" name="Google Shape;459;p10">
            <a:extLst>
              <a:ext uri="{FF2B5EF4-FFF2-40B4-BE49-F238E27FC236}">
                <a16:creationId xmlns:a16="http://schemas.microsoft.com/office/drawing/2014/main" id="{5B90B8F2-E35E-9FF7-0CAF-06F299122C02}"/>
              </a:ext>
            </a:extLst>
          </p:cNvPr>
          <p:cNvSpPr txBox="1"/>
          <p:nvPr/>
        </p:nvSpPr>
        <p:spPr>
          <a:xfrm>
            <a:off x="7691470" y="2442666"/>
            <a:ext cx="3453686" cy="8667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s-PE" sz="1400" b="0" i="0" u="none" strike="noStrike" cap="none" dirty="0">
                <a:solidFill>
                  <a:srgbClr val="000000"/>
                </a:solidFill>
                <a:ea typeface="Poppins"/>
                <a:cs typeface="Arial" panose="020B0604020202020204" pitchFamily="34" charset="0"/>
                <a:sym typeface="Poppins"/>
              </a:rPr>
              <a:t>Para exigir una conducta no deseada por la víctima que atente o agravie su dignidad.</a:t>
            </a:r>
            <a:endParaRPr sz="1600" dirty="0">
              <a:solidFill>
                <a:schemeClr val="dk1"/>
              </a:solidFill>
              <a:ea typeface="Poppins"/>
              <a:cs typeface="Arial" panose="020B0604020202020204" pitchFamily="34" charset="0"/>
              <a:sym typeface="Poppins"/>
            </a:endParaRPr>
          </a:p>
        </p:txBody>
      </p:sp>
      <p:sp>
        <p:nvSpPr>
          <p:cNvPr id="74" name="Google Shape;463;p10">
            <a:extLst>
              <a:ext uri="{FF2B5EF4-FFF2-40B4-BE49-F238E27FC236}">
                <a16:creationId xmlns:a16="http://schemas.microsoft.com/office/drawing/2014/main" id="{27176DFF-F483-D05C-6FA5-4FA7B86D53E9}"/>
              </a:ext>
            </a:extLst>
          </p:cNvPr>
          <p:cNvSpPr txBox="1"/>
          <p:nvPr/>
        </p:nvSpPr>
        <p:spPr>
          <a:xfrm>
            <a:off x="432799" y="4513789"/>
            <a:ext cx="2254983" cy="6904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s-PE" sz="1400" u="none" strike="noStrike" cap="none" dirty="0">
                <a:solidFill>
                  <a:srgbClr val="000000"/>
                </a:solidFill>
                <a:ea typeface="Poppins"/>
                <a:cs typeface="Arial" panose="020B0604020202020204" pitchFamily="34" charset="0"/>
                <a:sym typeface="Poppins"/>
              </a:rPr>
              <a:t>Que encajen en el concepto de hostigamiento sexual</a:t>
            </a:r>
            <a:endParaRPr sz="2000" dirty="0">
              <a:solidFill>
                <a:schemeClr val="dk1"/>
              </a:solidFill>
              <a:ea typeface="Poppins"/>
              <a:cs typeface="Arial" panose="020B0604020202020204" pitchFamily="34" charset="0"/>
              <a:sym typeface="Poppins"/>
            </a:endParaRPr>
          </a:p>
        </p:txBody>
      </p:sp>
      <p:sp>
        <p:nvSpPr>
          <p:cNvPr id="75" name="Google Shape;458;p10">
            <a:extLst>
              <a:ext uri="{FF2B5EF4-FFF2-40B4-BE49-F238E27FC236}">
                <a16:creationId xmlns:a16="http://schemas.microsoft.com/office/drawing/2014/main" id="{EF99F161-CE4D-DE15-9850-5C6CB8B66906}"/>
              </a:ext>
            </a:extLst>
          </p:cNvPr>
          <p:cNvSpPr txBox="1"/>
          <p:nvPr/>
        </p:nvSpPr>
        <p:spPr>
          <a:xfrm>
            <a:off x="7691470" y="4009537"/>
            <a:ext cx="3572275" cy="13979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285750" marR="0" lvl="0" indent="-28575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 pitchFamily="34" charset="0"/>
              <a:buChar char="•"/>
            </a:pPr>
            <a:r>
              <a:rPr lang="es-PE" sz="1400" b="0" i="0" u="none" strike="noStrike" cap="none" dirty="0">
                <a:solidFill>
                  <a:srgbClr val="000000"/>
                </a:solidFill>
                <a:ea typeface="Poppins"/>
                <a:cs typeface="Arial" panose="020B0604020202020204" pitchFamily="34" charset="0"/>
                <a:sym typeface="Poppins"/>
              </a:rPr>
              <a:t>Insinuaciones o proposiciones sexuales.</a:t>
            </a:r>
          </a:p>
          <a:p>
            <a:pPr marL="285750" marR="0" lvl="0" indent="-28575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 pitchFamily="34" charset="0"/>
              <a:buChar char="•"/>
            </a:pPr>
            <a:r>
              <a:rPr lang="es-PE" sz="1400" b="0" i="0" u="none" strike="noStrike" cap="none" dirty="0">
                <a:solidFill>
                  <a:srgbClr val="000000"/>
                </a:solidFill>
                <a:ea typeface="Poppins"/>
                <a:cs typeface="Arial" panose="020B0604020202020204" pitchFamily="34" charset="0"/>
                <a:sym typeface="Poppins"/>
              </a:rPr>
              <a:t>Gestos obscenos.</a:t>
            </a:r>
          </a:p>
          <a:p>
            <a:pPr marL="285750" marR="0" lvl="0" indent="-28575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 pitchFamily="34" charset="0"/>
              <a:buChar char="•"/>
            </a:pPr>
            <a:r>
              <a:rPr lang="es-ES" sz="1400" b="0" i="0" u="none" strike="noStrike" baseline="0" dirty="0">
                <a:cs typeface="Arial" panose="020B0604020202020204" pitchFamily="34" charset="0"/>
              </a:rPr>
              <a:t>Exhibición de imágenes de contenido sexual </a:t>
            </a:r>
            <a:r>
              <a:rPr lang="es-ES" sz="1400" dirty="0">
                <a:cs typeface="Arial" panose="020B0604020202020204" pitchFamily="34" charset="0"/>
              </a:rPr>
              <a:t>(</a:t>
            </a:r>
            <a:r>
              <a:rPr lang="es-PE" sz="1400" b="0" i="0" u="none" strike="noStrike" cap="none" dirty="0">
                <a:solidFill>
                  <a:srgbClr val="000000"/>
                </a:solidFill>
                <a:ea typeface="Poppins"/>
                <a:cs typeface="Arial" panose="020B0604020202020204" pitchFamily="34" charset="0"/>
                <a:sym typeface="Poppins"/>
              </a:rPr>
              <a:t>ofensivos y humillantes para la víctima). </a:t>
            </a:r>
            <a:endParaRPr sz="1400" dirty="0">
              <a:solidFill>
                <a:schemeClr val="dk1"/>
              </a:solidFill>
              <a:ea typeface="Poppins"/>
              <a:cs typeface="Arial" panose="020B0604020202020204" pitchFamily="34" charset="0"/>
              <a:sym typeface="Poppins"/>
            </a:endParaRPr>
          </a:p>
        </p:txBody>
      </p:sp>
      <p:graphicFrame>
        <p:nvGraphicFramePr>
          <p:cNvPr id="76" name="Diagrama 75"/>
          <p:cNvGraphicFramePr/>
          <p:nvPr>
            <p:extLst>
              <p:ext uri="{D42A27DB-BD31-4B8C-83A1-F6EECF244321}">
                <p14:modId xmlns:p14="http://schemas.microsoft.com/office/powerpoint/2010/main" val="3122755272"/>
              </p:ext>
            </p:extLst>
          </p:nvPr>
        </p:nvGraphicFramePr>
        <p:xfrm>
          <a:off x="1122457" y="1107447"/>
          <a:ext cx="8128000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79" name="Google Shape;457;p10">
            <a:extLst>
              <a:ext uri="{FF2B5EF4-FFF2-40B4-BE49-F238E27FC236}">
                <a16:creationId xmlns:a16="http://schemas.microsoft.com/office/drawing/2014/main" id="{A41AB3F0-074C-81F6-80E4-55836DABA1B4}"/>
              </a:ext>
            </a:extLst>
          </p:cNvPr>
          <p:cNvSpPr txBox="1"/>
          <p:nvPr/>
        </p:nvSpPr>
        <p:spPr>
          <a:xfrm>
            <a:off x="6055183" y="1144264"/>
            <a:ext cx="2605370" cy="6599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s-PE" sz="1400" b="0" i="0" u="none" strike="noStrike" cap="none" dirty="0">
                <a:solidFill>
                  <a:srgbClr val="000000"/>
                </a:solidFill>
                <a:ea typeface="Poppins"/>
                <a:cs typeface="Arial" panose="020B0604020202020204" pitchFamily="34" charset="0"/>
                <a:sym typeface="Poppins"/>
              </a:rPr>
              <a:t>Trato preferente a cambio de favores sexuales</a:t>
            </a:r>
            <a:endParaRPr sz="1600" dirty="0">
              <a:solidFill>
                <a:schemeClr val="dk1"/>
              </a:solidFill>
              <a:ea typeface="Poppins"/>
              <a:cs typeface="Arial" panose="020B0604020202020204" pitchFamily="34" charset="0"/>
              <a:sym typeface="Poppins"/>
            </a:endParaRPr>
          </a:p>
        </p:txBody>
      </p:sp>
    </p:spTree>
    <p:extLst>
      <p:ext uri="{BB962C8B-B14F-4D97-AF65-F5344CB8AC3E}">
        <p14:creationId xmlns:p14="http://schemas.microsoft.com/office/powerpoint/2010/main" val="17711124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8E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Rectángulo 60">
            <a:extLst>
              <a:ext uri="{FF2B5EF4-FFF2-40B4-BE49-F238E27FC236}">
                <a16:creationId xmlns:a16="http://schemas.microsoft.com/office/drawing/2014/main" id="{2DBA6B45-CA7A-C88C-78B4-718304814989}"/>
              </a:ext>
            </a:extLst>
          </p:cNvPr>
          <p:cNvSpPr/>
          <p:nvPr/>
        </p:nvSpPr>
        <p:spPr>
          <a:xfrm>
            <a:off x="0" y="-5679"/>
            <a:ext cx="12192000" cy="101966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pic>
        <p:nvPicPr>
          <p:cNvPr id="62" name="Imagen 61">
            <a:extLst>
              <a:ext uri="{FF2B5EF4-FFF2-40B4-BE49-F238E27FC236}">
                <a16:creationId xmlns:a16="http://schemas.microsoft.com/office/drawing/2014/main" id="{C20F470D-9771-5D0C-0867-E7084D86C7A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  <a14:imgEffect>
                      <a14:brightnessContrast bright="20000" contrast="-40000"/>
                    </a14:imgEffect>
                  </a14:imgLayer>
                </a14:imgProps>
              </a:ext>
            </a:extLst>
          </a:blip>
          <a:srcRect r="55955"/>
          <a:stretch/>
        </p:blipFill>
        <p:spPr>
          <a:xfrm>
            <a:off x="432799" y="280415"/>
            <a:ext cx="2479891" cy="530287"/>
          </a:xfrm>
          <a:prstGeom prst="rect">
            <a:avLst/>
          </a:prstGeom>
        </p:spPr>
      </p:pic>
      <p:sp>
        <p:nvSpPr>
          <p:cNvPr id="2" name="Google Shape;352;p9">
            <a:extLst>
              <a:ext uri="{FF2B5EF4-FFF2-40B4-BE49-F238E27FC236}">
                <a16:creationId xmlns:a16="http://schemas.microsoft.com/office/drawing/2014/main" id="{A2FA4F35-046B-286A-8CC5-3B1B90E727DA}"/>
              </a:ext>
            </a:extLst>
          </p:cNvPr>
          <p:cNvSpPr txBox="1">
            <a:spLocks/>
          </p:cNvSpPr>
          <p:nvPr/>
        </p:nvSpPr>
        <p:spPr>
          <a:xfrm>
            <a:off x="2820371" y="75863"/>
            <a:ext cx="7135610" cy="10349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spcBef>
                <a:spcPts val="0"/>
              </a:spcBef>
              <a:buClr>
                <a:srgbClr val="002060"/>
              </a:buClr>
              <a:buSzPct val="100000"/>
              <a:buFont typeface="Poppins"/>
              <a:buNone/>
            </a:pPr>
            <a:r>
              <a:rPr lang="es-PE" sz="2200" b="1" dirty="0">
                <a:solidFill>
                  <a:srgbClr val="002060"/>
                </a:solidFill>
                <a:latin typeface="Arial Black" panose="020B0A04020102020204" pitchFamily="34" charset="0"/>
                <a:ea typeface="Poppins"/>
                <a:cs typeface="Poppins"/>
                <a:sym typeface="Poppins"/>
              </a:rPr>
              <a:t>¿Cómo se configura del hostigamiento sexual?</a:t>
            </a:r>
            <a:endParaRPr lang="es-PE" sz="2200" dirty="0">
              <a:latin typeface="Arial Black" panose="020B0A04020102020204" pitchFamily="34" charset="0"/>
            </a:endParaRPr>
          </a:p>
        </p:txBody>
      </p:sp>
      <p:graphicFrame>
        <p:nvGraphicFramePr>
          <p:cNvPr id="5" name="Diagrama 4"/>
          <p:cNvGraphicFramePr/>
          <p:nvPr>
            <p:extLst>
              <p:ext uri="{D42A27DB-BD31-4B8C-83A1-F6EECF244321}">
                <p14:modId xmlns:p14="http://schemas.microsoft.com/office/powerpoint/2010/main" val="3358125171"/>
              </p:ext>
            </p:extLst>
          </p:nvPr>
        </p:nvGraphicFramePr>
        <p:xfrm>
          <a:off x="311923" y="-5679"/>
          <a:ext cx="9035456" cy="613037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6" name="Rectángulo 5"/>
          <p:cNvSpPr/>
          <p:nvPr/>
        </p:nvSpPr>
        <p:spPr>
          <a:xfrm>
            <a:off x="9659302" y="2935106"/>
            <a:ext cx="2401905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ES" sz="1400" dirty="0"/>
              <a:t>Puede: </a:t>
            </a:r>
          </a:p>
          <a:p>
            <a:pPr algn="just"/>
            <a:endParaRPr lang="es-ES" sz="1400" dirty="0"/>
          </a:p>
          <a:p>
            <a:pPr algn="just"/>
            <a:r>
              <a:rPr lang="es-ES" sz="1400" dirty="0"/>
              <a:t>Crear un </a:t>
            </a:r>
            <a:r>
              <a:rPr lang="es-ES" sz="1400" b="1" dirty="0">
                <a:solidFill>
                  <a:schemeClr val="accent1">
                    <a:lumMod val="75000"/>
                  </a:schemeClr>
                </a:solidFill>
              </a:rPr>
              <a:t>ambiente</a:t>
            </a:r>
            <a:r>
              <a:rPr lang="es-ES" sz="1400" dirty="0"/>
              <a:t> </a:t>
            </a:r>
            <a:r>
              <a:rPr lang="es-ES" sz="1400" b="1" dirty="0">
                <a:solidFill>
                  <a:schemeClr val="accent1">
                    <a:lumMod val="75000"/>
                  </a:schemeClr>
                </a:solidFill>
              </a:rPr>
              <a:t>intimidatorio, hostil o humillante</a:t>
            </a:r>
            <a:r>
              <a:rPr lang="es-ES" sz="1400" dirty="0"/>
              <a:t>. 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es-ES" sz="1400" dirty="0"/>
          </a:p>
          <a:p>
            <a:pPr algn="just"/>
            <a:r>
              <a:rPr lang="es-ES" sz="1400" b="1" dirty="0">
                <a:solidFill>
                  <a:schemeClr val="accent1">
                    <a:lumMod val="75000"/>
                  </a:schemeClr>
                </a:solidFill>
              </a:rPr>
              <a:t>Afectar </a:t>
            </a:r>
            <a:r>
              <a:rPr lang="es-ES" sz="1400" dirty="0"/>
              <a:t>la actividad o situación </a:t>
            </a:r>
            <a:r>
              <a:rPr lang="es-ES" sz="1400" b="1" dirty="0">
                <a:solidFill>
                  <a:schemeClr val="accent1">
                    <a:lumMod val="75000"/>
                  </a:schemeClr>
                </a:solidFill>
              </a:rPr>
              <a:t>laboral, docente, formativa</a:t>
            </a:r>
            <a:r>
              <a:rPr lang="es-ES" sz="1400" dirty="0"/>
              <a:t> o de cualquier otra índole de la víctima. </a:t>
            </a:r>
          </a:p>
        </p:txBody>
      </p:sp>
      <p:sp>
        <p:nvSpPr>
          <p:cNvPr id="12" name="CuadroTexto 11"/>
          <p:cNvSpPr txBox="1"/>
          <p:nvPr/>
        </p:nvSpPr>
        <p:spPr>
          <a:xfrm>
            <a:off x="7897083" y="3596826"/>
            <a:ext cx="121720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200" dirty="0"/>
              <a:t>contra la que se dirige</a:t>
            </a:r>
          </a:p>
        </p:txBody>
      </p:sp>
      <p:graphicFrame>
        <p:nvGraphicFramePr>
          <p:cNvPr id="13" name="Diagrama 12"/>
          <p:cNvGraphicFramePr/>
          <p:nvPr>
            <p:extLst>
              <p:ext uri="{D42A27DB-BD31-4B8C-83A1-F6EECF244321}">
                <p14:modId xmlns:p14="http://schemas.microsoft.com/office/powerpoint/2010/main" val="3609958507"/>
              </p:ext>
            </p:extLst>
          </p:nvPr>
        </p:nvGraphicFramePr>
        <p:xfrm>
          <a:off x="432799" y="3150550"/>
          <a:ext cx="7893446" cy="494571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10" r:qs="rId11" r:cs="rId12"/>
          </a:graphicData>
        </a:graphic>
      </p:graphicFrame>
      <p:graphicFrame>
        <p:nvGraphicFramePr>
          <p:cNvPr id="15" name="Diagrama 14"/>
          <p:cNvGraphicFramePr/>
          <p:nvPr>
            <p:extLst>
              <p:ext uri="{D42A27DB-BD31-4B8C-83A1-F6EECF244321}">
                <p14:modId xmlns:p14="http://schemas.microsoft.com/office/powerpoint/2010/main" val="4226040095"/>
              </p:ext>
            </p:extLst>
          </p:nvPr>
        </p:nvGraphicFramePr>
        <p:xfrm>
          <a:off x="459879" y="40881"/>
          <a:ext cx="7141641" cy="273751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4" r:lo="rId15" r:qs="rId16" r:cs="rId17"/>
          </a:graphicData>
        </a:graphic>
      </p:graphicFrame>
      <p:cxnSp>
        <p:nvCxnSpPr>
          <p:cNvPr id="17" name="Conector recto de flecha 16"/>
          <p:cNvCxnSpPr/>
          <p:nvPr/>
        </p:nvCxnSpPr>
        <p:spPr>
          <a:xfrm>
            <a:off x="9382203" y="3108987"/>
            <a:ext cx="277099" cy="0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808281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8E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Rectángulo 60">
            <a:extLst>
              <a:ext uri="{FF2B5EF4-FFF2-40B4-BE49-F238E27FC236}">
                <a16:creationId xmlns:a16="http://schemas.microsoft.com/office/drawing/2014/main" id="{2DBA6B45-CA7A-C88C-78B4-718304814989}"/>
              </a:ext>
            </a:extLst>
          </p:cNvPr>
          <p:cNvSpPr/>
          <p:nvPr/>
        </p:nvSpPr>
        <p:spPr>
          <a:xfrm>
            <a:off x="0" y="-5679"/>
            <a:ext cx="12192000" cy="101966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pic>
        <p:nvPicPr>
          <p:cNvPr id="62" name="Imagen 61">
            <a:extLst>
              <a:ext uri="{FF2B5EF4-FFF2-40B4-BE49-F238E27FC236}">
                <a16:creationId xmlns:a16="http://schemas.microsoft.com/office/drawing/2014/main" id="{C20F470D-9771-5D0C-0867-E7084D86C7A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  <a14:imgEffect>
                      <a14:brightnessContrast bright="20000" contrast="-40000"/>
                    </a14:imgEffect>
                  </a14:imgLayer>
                </a14:imgProps>
              </a:ext>
            </a:extLst>
          </a:blip>
          <a:srcRect r="55955"/>
          <a:stretch/>
        </p:blipFill>
        <p:spPr>
          <a:xfrm>
            <a:off x="432799" y="280415"/>
            <a:ext cx="2479891" cy="530287"/>
          </a:xfrm>
          <a:prstGeom prst="rect">
            <a:avLst/>
          </a:prstGeom>
        </p:spPr>
      </p:pic>
      <p:sp>
        <p:nvSpPr>
          <p:cNvPr id="2" name="Google Shape;472;p11">
            <a:extLst>
              <a:ext uri="{FF2B5EF4-FFF2-40B4-BE49-F238E27FC236}">
                <a16:creationId xmlns:a16="http://schemas.microsoft.com/office/drawing/2014/main" id="{2FDF4EE0-D956-F721-2535-BF2DB8C81F2B}"/>
              </a:ext>
            </a:extLst>
          </p:cNvPr>
          <p:cNvSpPr txBox="1">
            <a:spLocks/>
          </p:cNvSpPr>
          <p:nvPr/>
        </p:nvSpPr>
        <p:spPr>
          <a:xfrm>
            <a:off x="1156498" y="198057"/>
            <a:ext cx="10408436" cy="10349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spcBef>
                <a:spcPts val="0"/>
              </a:spcBef>
              <a:buClr>
                <a:srgbClr val="002060"/>
              </a:buClr>
              <a:buSzPts val="4000"/>
              <a:buFont typeface="Poppins"/>
              <a:buNone/>
            </a:pPr>
            <a:r>
              <a:rPr lang="es-ES" sz="2800" b="1" dirty="0">
                <a:solidFill>
                  <a:srgbClr val="002060"/>
                </a:solidFill>
                <a:latin typeface="Arial" panose="020B0604020202020204" pitchFamily="34" charset="0"/>
                <a:ea typeface="Poppins"/>
                <a:cs typeface="Arial" panose="020B0604020202020204" pitchFamily="34" charset="0"/>
                <a:sym typeface="Poppins"/>
              </a:rPr>
              <a:t>Mitos sobre el hostigamiento sexual</a:t>
            </a:r>
            <a:endParaRPr lang="es-ES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3" name="Google Shape;473;p11">
            <a:extLst>
              <a:ext uri="{FF2B5EF4-FFF2-40B4-BE49-F238E27FC236}">
                <a16:creationId xmlns:a16="http://schemas.microsoft.com/office/drawing/2014/main" id="{7E39DFE9-3CA6-AE5A-0D5D-F9D186C4EFC2}"/>
              </a:ext>
            </a:extLst>
          </p:cNvPr>
          <p:cNvGrpSpPr/>
          <p:nvPr/>
        </p:nvGrpSpPr>
        <p:grpSpPr>
          <a:xfrm>
            <a:off x="1713152" y="1624438"/>
            <a:ext cx="8765695" cy="5231229"/>
            <a:chOff x="3920766" y="2026918"/>
            <a:chExt cx="4350466" cy="4577852"/>
          </a:xfrm>
        </p:grpSpPr>
        <p:grpSp>
          <p:nvGrpSpPr>
            <p:cNvPr id="4" name="Google Shape;474;p11">
              <a:extLst>
                <a:ext uri="{FF2B5EF4-FFF2-40B4-BE49-F238E27FC236}">
                  <a16:creationId xmlns:a16="http://schemas.microsoft.com/office/drawing/2014/main" id="{5F63A2A1-6D5A-0DA0-1209-F848467A5E05}"/>
                </a:ext>
              </a:extLst>
            </p:cNvPr>
            <p:cNvGrpSpPr/>
            <p:nvPr/>
          </p:nvGrpSpPr>
          <p:grpSpPr>
            <a:xfrm>
              <a:off x="3920766" y="2026918"/>
              <a:ext cx="4350466" cy="4577852"/>
              <a:chOff x="4018231" y="2280147"/>
              <a:chExt cx="4350466" cy="4577852"/>
            </a:xfrm>
          </p:grpSpPr>
          <p:grpSp>
            <p:nvGrpSpPr>
              <p:cNvPr id="7" name="Google Shape;475;p11">
                <a:extLst>
                  <a:ext uri="{FF2B5EF4-FFF2-40B4-BE49-F238E27FC236}">
                    <a16:creationId xmlns:a16="http://schemas.microsoft.com/office/drawing/2014/main" id="{C0F2AC43-9ABC-663E-44C1-E940ED3E87A7}"/>
                  </a:ext>
                </a:extLst>
              </p:cNvPr>
              <p:cNvGrpSpPr/>
              <p:nvPr/>
            </p:nvGrpSpPr>
            <p:grpSpPr>
              <a:xfrm>
                <a:off x="6030855" y="5756338"/>
                <a:ext cx="2337842" cy="1101661"/>
                <a:chOff x="2723278" y="3623609"/>
                <a:chExt cx="2078594" cy="979496"/>
              </a:xfrm>
            </p:grpSpPr>
            <p:sp>
              <p:nvSpPr>
                <p:cNvPr id="52" name="Google Shape;476;p11">
                  <a:extLst>
                    <a:ext uri="{FF2B5EF4-FFF2-40B4-BE49-F238E27FC236}">
                      <a16:creationId xmlns:a16="http://schemas.microsoft.com/office/drawing/2014/main" id="{B7CDA3B1-0B8F-57F6-E4EA-9F255286678E}"/>
                    </a:ext>
                  </a:extLst>
                </p:cNvPr>
                <p:cNvSpPr/>
                <p:nvPr/>
              </p:nvSpPr>
              <p:spPr>
                <a:xfrm>
                  <a:off x="2723278" y="3642186"/>
                  <a:ext cx="1980694" cy="96091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1793" h="25127" extrusionOk="0">
                      <a:moveTo>
                        <a:pt x="18228" y="0"/>
                      </a:moveTo>
                      <a:cubicBezTo>
                        <a:pt x="16310" y="0"/>
                        <a:pt x="14715" y="1511"/>
                        <a:pt x="14657" y="3432"/>
                      </a:cubicBezTo>
                      <a:lnTo>
                        <a:pt x="14348" y="12588"/>
                      </a:lnTo>
                      <a:cubicBezTo>
                        <a:pt x="14312" y="13696"/>
                        <a:pt x="13396" y="14565"/>
                        <a:pt x="12283" y="14565"/>
                      </a:cubicBezTo>
                      <a:cubicBezTo>
                        <a:pt x="12261" y="14565"/>
                        <a:pt x="12239" y="14565"/>
                        <a:pt x="12216" y="14564"/>
                      </a:cubicBezTo>
                      <a:lnTo>
                        <a:pt x="8871" y="14457"/>
                      </a:lnTo>
                      <a:cubicBezTo>
                        <a:pt x="8121" y="14433"/>
                        <a:pt x="7466" y="14004"/>
                        <a:pt x="7132" y="13397"/>
                      </a:cubicBezTo>
                      <a:cubicBezTo>
                        <a:pt x="6501" y="12302"/>
                        <a:pt x="5334" y="11540"/>
                        <a:pt x="3965" y="11492"/>
                      </a:cubicBezTo>
                      <a:cubicBezTo>
                        <a:pt x="3921" y="11491"/>
                        <a:pt x="3877" y="11490"/>
                        <a:pt x="3833" y="11490"/>
                      </a:cubicBezTo>
                      <a:cubicBezTo>
                        <a:pt x="1808" y="11490"/>
                        <a:pt x="130" y="13084"/>
                        <a:pt x="60" y="15100"/>
                      </a:cubicBezTo>
                      <a:cubicBezTo>
                        <a:pt x="0" y="17159"/>
                        <a:pt x="1632" y="18886"/>
                        <a:pt x="3715" y="18957"/>
                      </a:cubicBezTo>
                      <a:cubicBezTo>
                        <a:pt x="3750" y="18958"/>
                        <a:pt x="3784" y="18959"/>
                        <a:pt x="3818" y="18959"/>
                      </a:cubicBezTo>
                      <a:cubicBezTo>
                        <a:pt x="5145" y="18959"/>
                        <a:pt x="6317" y="18288"/>
                        <a:pt x="7001" y="17267"/>
                      </a:cubicBezTo>
                      <a:cubicBezTo>
                        <a:pt x="7371" y="16689"/>
                        <a:pt x="8020" y="16325"/>
                        <a:pt x="8743" y="16325"/>
                      </a:cubicBezTo>
                      <a:cubicBezTo>
                        <a:pt x="8765" y="16325"/>
                        <a:pt x="8788" y="16325"/>
                        <a:pt x="8811" y="16326"/>
                      </a:cubicBezTo>
                      <a:lnTo>
                        <a:pt x="12157" y="16433"/>
                      </a:lnTo>
                      <a:cubicBezTo>
                        <a:pt x="13300" y="16469"/>
                        <a:pt x="14193" y="17410"/>
                        <a:pt x="14157" y="18541"/>
                      </a:cubicBezTo>
                      <a:lnTo>
                        <a:pt x="14097" y="20469"/>
                      </a:lnTo>
                      <a:cubicBezTo>
                        <a:pt x="14026" y="22434"/>
                        <a:pt x="15586" y="24077"/>
                        <a:pt x="17562" y="24137"/>
                      </a:cubicBezTo>
                      <a:lnTo>
                        <a:pt x="47459" y="25125"/>
                      </a:lnTo>
                      <a:cubicBezTo>
                        <a:pt x="47496" y="25126"/>
                        <a:pt x="47533" y="25126"/>
                        <a:pt x="47570" y="25126"/>
                      </a:cubicBezTo>
                      <a:cubicBezTo>
                        <a:pt x="49509" y="25126"/>
                        <a:pt x="51103" y="23612"/>
                        <a:pt x="51174" y="21696"/>
                      </a:cubicBezTo>
                      <a:lnTo>
                        <a:pt x="51733" y="4646"/>
                      </a:lnTo>
                      <a:cubicBezTo>
                        <a:pt x="51793" y="2693"/>
                        <a:pt x="50245" y="1050"/>
                        <a:pt x="48257" y="979"/>
                      </a:cubicBezTo>
                      <a:lnTo>
                        <a:pt x="18360" y="3"/>
                      </a:lnTo>
                      <a:cubicBezTo>
                        <a:pt x="18316" y="1"/>
                        <a:pt x="18271" y="0"/>
                        <a:pt x="18228" y="0"/>
                      </a:cubicBezTo>
                      <a:close/>
                    </a:path>
                  </a:pathLst>
                </a:custGeom>
                <a:solidFill>
                  <a:srgbClr val="B7B7B7">
                    <a:alpha val="55294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endParaRPr sz="1600" i="0" u="none" strike="noStrike" cap="none">
                    <a:solidFill>
                      <a:srgbClr val="000000"/>
                    </a:solidFill>
                    <a:latin typeface="Poppins" panose="00000500000000000000" pitchFamily="2" charset="0"/>
                    <a:ea typeface="Fira Sans Extra Condensed"/>
                    <a:cs typeface="Poppins" panose="00000500000000000000" pitchFamily="2" charset="0"/>
                    <a:sym typeface="Fira Sans Extra Condensed"/>
                  </a:endParaRPr>
                </a:p>
              </p:txBody>
            </p:sp>
            <p:sp>
              <p:nvSpPr>
                <p:cNvPr id="53" name="Google Shape;477;p11">
                  <a:extLst>
                    <a:ext uri="{FF2B5EF4-FFF2-40B4-BE49-F238E27FC236}">
                      <a16:creationId xmlns:a16="http://schemas.microsoft.com/office/drawing/2014/main" id="{E50F0E21-E642-9323-0855-AB1C6CBB9B9C}"/>
                    </a:ext>
                  </a:extLst>
                </p:cNvPr>
                <p:cNvSpPr/>
                <p:nvPr/>
              </p:nvSpPr>
              <p:spPr>
                <a:xfrm>
                  <a:off x="4624272" y="3879385"/>
                  <a:ext cx="177598" cy="25628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644" h="6025" extrusionOk="0">
                      <a:moveTo>
                        <a:pt x="0" y="0"/>
                      </a:moveTo>
                      <a:lnTo>
                        <a:pt x="0" y="6025"/>
                      </a:lnTo>
                      <a:lnTo>
                        <a:pt x="1643" y="6025"/>
                      </a:lnTo>
                      <a:cubicBezTo>
                        <a:pt x="3298" y="6025"/>
                        <a:pt x="4643" y="4668"/>
                        <a:pt x="4643" y="3013"/>
                      </a:cubicBezTo>
                      <a:cubicBezTo>
                        <a:pt x="4643" y="2179"/>
                        <a:pt x="4310" y="1429"/>
                        <a:pt x="3762" y="893"/>
                      </a:cubicBezTo>
                      <a:cubicBezTo>
                        <a:pt x="3215" y="346"/>
                        <a:pt x="2465" y="0"/>
                        <a:pt x="1643" y="0"/>
                      </a:cubicBezTo>
                      <a:close/>
                    </a:path>
                  </a:pathLst>
                </a:custGeom>
                <a:solidFill>
                  <a:schemeClr val="bg1">
                    <a:lumMod val="75000"/>
                  </a:scheme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endParaRPr sz="1600" i="0" u="none" strike="noStrike" cap="none">
                    <a:solidFill>
                      <a:srgbClr val="000000"/>
                    </a:solidFill>
                    <a:latin typeface="Poppins" panose="00000500000000000000" pitchFamily="2" charset="0"/>
                    <a:ea typeface="Fira Sans Extra Condensed"/>
                    <a:cs typeface="Poppins" panose="00000500000000000000" pitchFamily="2" charset="0"/>
                    <a:sym typeface="Fira Sans Extra Condensed"/>
                  </a:endParaRPr>
                </a:p>
              </p:txBody>
            </p:sp>
            <p:sp>
              <p:nvSpPr>
                <p:cNvPr id="54" name="Google Shape;478;p11">
                  <a:extLst>
                    <a:ext uri="{FF2B5EF4-FFF2-40B4-BE49-F238E27FC236}">
                      <a16:creationId xmlns:a16="http://schemas.microsoft.com/office/drawing/2014/main" id="{A1C85851-DF16-B364-32E2-A060E72E85B5}"/>
                    </a:ext>
                  </a:extLst>
                </p:cNvPr>
                <p:cNvSpPr/>
                <p:nvPr/>
              </p:nvSpPr>
              <p:spPr>
                <a:xfrm>
                  <a:off x="2725573" y="3624059"/>
                  <a:ext cx="1939698" cy="92390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0721" h="24159" extrusionOk="0">
                      <a:moveTo>
                        <a:pt x="17597" y="0"/>
                      </a:moveTo>
                      <a:cubicBezTo>
                        <a:pt x="15633" y="0"/>
                        <a:pt x="14037" y="1596"/>
                        <a:pt x="14037" y="3548"/>
                      </a:cubicBezTo>
                      <a:lnTo>
                        <a:pt x="14037" y="12716"/>
                      </a:lnTo>
                      <a:cubicBezTo>
                        <a:pt x="14037" y="13847"/>
                        <a:pt x="13121" y="14764"/>
                        <a:pt x="11990" y="14764"/>
                      </a:cubicBezTo>
                      <a:lnTo>
                        <a:pt x="8692" y="14764"/>
                      </a:lnTo>
                      <a:cubicBezTo>
                        <a:pt x="7941" y="14764"/>
                        <a:pt x="7287" y="14359"/>
                        <a:pt x="6929" y="13764"/>
                      </a:cubicBezTo>
                      <a:cubicBezTo>
                        <a:pt x="6275" y="12681"/>
                        <a:pt x="5084" y="11966"/>
                        <a:pt x="3739" y="11966"/>
                      </a:cubicBezTo>
                      <a:cubicBezTo>
                        <a:pt x="1679" y="11966"/>
                        <a:pt x="0" y="13633"/>
                        <a:pt x="0" y="15693"/>
                      </a:cubicBezTo>
                      <a:cubicBezTo>
                        <a:pt x="0" y="17753"/>
                        <a:pt x="1679" y="19431"/>
                        <a:pt x="3739" y="19431"/>
                      </a:cubicBezTo>
                      <a:cubicBezTo>
                        <a:pt x="5084" y="19431"/>
                        <a:pt x="6275" y="18705"/>
                        <a:pt x="6929" y="17633"/>
                      </a:cubicBezTo>
                      <a:cubicBezTo>
                        <a:pt x="7287" y="17026"/>
                        <a:pt x="7941" y="16633"/>
                        <a:pt x="8692" y="16633"/>
                      </a:cubicBezTo>
                      <a:lnTo>
                        <a:pt x="11990" y="16633"/>
                      </a:lnTo>
                      <a:cubicBezTo>
                        <a:pt x="13121" y="16633"/>
                        <a:pt x="14037" y="17538"/>
                        <a:pt x="14037" y="18669"/>
                      </a:cubicBezTo>
                      <a:lnTo>
                        <a:pt x="14037" y="20598"/>
                      </a:lnTo>
                      <a:cubicBezTo>
                        <a:pt x="14037" y="22563"/>
                        <a:pt x="15633" y="24158"/>
                        <a:pt x="17597" y="24158"/>
                      </a:cubicBezTo>
                      <a:lnTo>
                        <a:pt x="47173" y="24158"/>
                      </a:lnTo>
                      <a:cubicBezTo>
                        <a:pt x="49137" y="24158"/>
                        <a:pt x="50721" y="22563"/>
                        <a:pt x="50721" y="20598"/>
                      </a:cubicBezTo>
                      <a:lnTo>
                        <a:pt x="50721" y="3548"/>
                      </a:lnTo>
                      <a:cubicBezTo>
                        <a:pt x="50721" y="1596"/>
                        <a:pt x="49137" y="0"/>
                        <a:pt x="47173" y="0"/>
                      </a:cubicBezTo>
                      <a:close/>
                    </a:path>
                  </a:pathLst>
                </a:custGeom>
                <a:solidFill>
                  <a:srgbClr val="FDFDFD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endParaRPr sz="1600" i="0" u="none" strike="noStrike" cap="none">
                    <a:solidFill>
                      <a:srgbClr val="000000"/>
                    </a:solidFill>
                    <a:latin typeface="Poppins" panose="00000500000000000000" pitchFamily="2" charset="0"/>
                    <a:ea typeface="Fira Sans Extra Condensed"/>
                    <a:cs typeface="Poppins" panose="00000500000000000000" pitchFamily="2" charset="0"/>
                    <a:sym typeface="Fira Sans Extra Condensed"/>
                  </a:endParaRPr>
                </a:p>
              </p:txBody>
            </p:sp>
            <p:sp>
              <p:nvSpPr>
                <p:cNvPr id="55" name="Google Shape;479;p11">
                  <a:extLst>
                    <a:ext uri="{FF2B5EF4-FFF2-40B4-BE49-F238E27FC236}">
                      <a16:creationId xmlns:a16="http://schemas.microsoft.com/office/drawing/2014/main" id="{7E63893F-A912-79AE-9055-75DE800B05C0}"/>
                    </a:ext>
                  </a:extLst>
                </p:cNvPr>
                <p:cNvSpPr/>
                <p:nvPr/>
              </p:nvSpPr>
              <p:spPr>
                <a:xfrm>
                  <a:off x="2752419" y="4108053"/>
                  <a:ext cx="232247" cy="23224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073" h="6073" extrusionOk="0">
                      <a:moveTo>
                        <a:pt x="3037" y="1"/>
                      </a:moveTo>
                      <a:cubicBezTo>
                        <a:pt x="1358" y="1"/>
                        <a:pt x="0" y="1358"/>
                        <a:pt x="0" y="3037"/>
                      </a:cubicBezTo>
                      <a:cubicBezTo>
                        <a:pt x="0" y="4716"/>
                        <a:pt x="1358" y="6073"/>
                        <a:pt x="3037" y="6073"/>
                      </a:cubicBezTo>
                      <a:cubicBezTo>
                        <a:pt x="4715" y="6073"/>
                        <a:pt x="6073" y="4716"/>
                        <a:pt x="6073" y="3037"/>
                      </a:cubicBezTo>
                      <a:cubicBezTo>
                        <a:pt x="6073" y="1358"/>
                        <a:pt x="4715" y="1"/>
                        <a:pt x="3037" y="1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endParaRPr sz="1600" i="0" u="none" strike="noStrike" cap="none">
                    <a:solidFill>
                      <a:srgbClr val="000000"/>
                    </a:solidFill>
                    <a:latin typeface="Poppins" panose="00000500000000000000" pitchFamily="2" charset="0"/>
                    <a:ea typeface="Fira Sans Extra Condensed"/>
                    <a:cs typeface="Poppins" panose="00000500000000000000" pitchFamily="2" charset="0"/>
                    <a:sym typeface="Fira Sans Extra Condensed"/>
                  </a:endParaRPr>
                </a:p>
              </p:txBody>
            </p:sp>
            <p:sp>
              <p:nvSpPr>
                <p:cNvPr id="56" name="Google Shape;480;p11">
                  <a:extLst>
                    <a:ext uri="{FF2B5EF4-FFF2-40B4-BE49-F238E27FC236}">
                      <a16:creationId xmlns:a16="http://schemas.microsoft.com/office/drawing/2014/main" id="{69E55072-11A1-92CF-CA53-0550698F2555}"/>
                    </a:ext>
                  </a:extLst>
                </p:cNvPr>
                <p:cNvSpPr/>
                <p:nvPr/>
              </p:nvSpPr>
              <p:spPr>
                <a:xfrm>
                  <a:off x="3195458" y="3654023"/>
                  <a:ext cx="1606414" cy="36871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2006" h="8668" extrusionOk="0">
                      <a:moveTo>
                        <a:pt x="3001" y="0"/>
                      </a:moveTo>
                      <a:cubicBezTo>
                        <a:pt x="1465" y="0"/>
                        <a:pt x="191" y="1155"/>
                        <a:pt x="12" y="2655"/>
                      </a:cubicBezTo>
                      <a:cubicBezTo>
                        <a:pt x="0" y="2774"/>
                        <a:pt x="0" y="2893"/>
                        <a:pt x="0" y="3012"/>
                      </a:cubicBezTo>
                      <a:cubicBezTo>
                        <a:pt x="0" y="4667"/>
                        <a:pt x="1346" y="6013"/>
                        <a:pt x="3001" y="6013"/>
                      </a:cubicBezTo>
                      <a:lnTo>
                        <a:pt x="39005" y="6013"/>
                      </a:lnTo>
                      <a:cubicBezTo>
                        <a:pt x="39827" y="6013"/>
                        <a:pt x="40589" y="6358"/>
                        <a:pt x="41124" y="6894"/>
                      </a:cubicBezTo>
                      <a:cubicBezTo>
                        <a:pt x="41589" y="7358"/>
                        <a:pt x="41898" y="7977"/>
                        <a:pt x="41982" y="8668"/>
                      </a:cubicBezTo>
                      <a:lnTo>
                        <a:pt x="42005" y="8311"/>
                      </a:lnTo>
                      <a:lnTo>
                        <a:pt x="42005" y="3012"/>
                      </a:lnTo>
                      <a:cubicBezTo>
                        <a:pt x="42005" y="2179"/>
                        <a:pt x="41672" y="1429"/>
                        <a:pt x="41124" y="881"/>
                      </a:cubicBezTo>
                      <a:cubicBezTo>
                        <a:pt x="40589" y="345"/>
                        <a:pt x="39827" y="0"/>
                        <a:pt x="39005" y="0"/>
                      </a:cubicBezTo>
                      <a:close/>
                    </a:path>
                  </a:pathLst>
                </a:custGeom>
                <a:solidFill>
                  <a:srgbClr val="B7B7B7">
                    <a:alpha val="55294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endParaRPr sz="1600" i="0" u="none" strike="noStrike" cap="none">
                    <a:solidFill>
                      <a:srgbClr val="000000"/>
                    </a:solidFill>
                    <a:latin typeface="Poppins" panose="00000500000000000000" pitchFamily="2" charset="0"/>
                    <a:ea typeface="Fira Sans Extra Condensed"/>
                    <a:cs typeface="Poppins" panose="00000500000000000000" pitchFamily="2" charset="0"/>
                    <a:sym typeface="Fira Sans Extra Condensed"/>
                  </a:endParaRPr>
                </a:p>
              </p:txBody>
            </p:sp>
            <p:sp>
              <p:nvSpPr>
                <p:cNvPr id="57" name="Google Shape;481;p11">
                  <a:extLst>
                    <a:ext uri="{FF2B5EF4-FFF2-40B4-BE49-F238E27FC236}">
                      <a16:creationId xmlns:a16="http://schemas.microsoft.com/office/drawing/2014/main" id="{83A4FD35-02FA-49EC-854F-4FC8A4F53FF2}"/>
                    </a:ext>
                  </a:extLst>
                </p:cNvPr>
                <p:cNvSpPr/>
                <p:nvPr/>
              </p:nvSpPr>
              <p:spPr>
                <a:xfrm>
                  <a:off x="3195458" y="3623609"/>
                  <a:ext cx="1606414" cy="38394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2006" h="9026" extrusionOk="0">
                      <a:moveTo>
                        <a:pt x="3001" y="1"/>
                      </a:moveTo>
                      <a:cubicBezTo>
                        <a:pt x="1346" y="1"/>
                        <a:pt x="0" y="1346"/>
                        <a:pt x="0" y="3013"/>
                      </a:cubicBezTo>
                      <a:cubicBezTo>
                        <a:pt x="0" y="4668"/>
                        <a:pt x="1346" y="6013"/>
                        <a:pt x="3001" y="6013"/>
                      </a:cubicBezTo>
                      <a:lnTo>
                        <a:pt x="39005" y="6013"/>
                      </a:lnTo>
                      <a:cubicBezTo>
                        <a:pt x="39827" y="6013"/>
                        <a:pt x="40577" y="6359"/>
                        <a:pt x="41124" y="6906"/>
                      </a:cubicBezTo>
                      <a:cubicBezTo>
                        <a:pt x="41672" y="7442"/>
                        <a:pt x="42005" y="8192"/>
                        <a:pt x="42005" y="9026"/>
                      </a:cubicBezTo>
                      <a:lnTo>
                        <a:pt x="42005" y="3013"/>
                      </a:lnTo>
                      <a:cubicBezTo>
                        <a:pt x="42005" y="2180"/>
                        <a:pt x="41672" y="1429"/>
                        <a:pt x="41124" y="882"/>
                      </a:cubicBezTo>
                      <a:cubicBezTo>
                        <a:pt x="40577" y="346"/>
                        <a:pt x="39827" y="1"/>
                        <a:pt x="39005" y="1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endParaRPr sz="1600" i="0" u="none" strike="noStrike" cap="none">
                    <a:solidFill>
                      <a:srgbClr val="000000"/>
                    </a:solidFill>
                    <a:latin typeface="Poppins" panose="00000500000000000000" pitchFamily="2" charset="0"/>
                    <a:ea typeface="Fira Sans Extra Condensed"/>
                    <a:cs typeface="Poppins" panose="00000500000000000000" pitchFamily="2" charset="0"/>
                    <a:sym typeface="Fira Sans Extra Condensed"/>
                  </a:endParaRPr>
                </a:p>
              </p:txBody>
            </p:sp>
            <p:sp>
              <p:nvSpPr>
                <p:cNvPr id="58" name="Google Shape;482;p11">
                  <a:extLst>
                    <a:ext uri="{FF2B5EF4-FFF2-40B4-BE49-F238E27FC236}">
                      <a16:creationId xmlns:a16="http://schemas.microsoft.com/office/drawing/2014/main" id="{B7253CBD-B530-1EA2-F933-56CF0F945E84}"/>
                    </a:ext>
                  </a:extLst>
                </p:cNvPr>
                <p:cNvSpPr txBox="1"/>
                <p:nvPr/>
              </p:nvSpPr>
              <p:spPr>
                <a:xfrm>
                  <a:off x="3195450" y="3623825"/>
                  <a:ext cx="1469700" cy="255900"/>
                </a:xfrm>
                <a:prstGeom prst="rect">
                  <a:avLst/>
                </a:pr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endParaRPr sz="1600" i="0" u="none" strike="noStrike" cap="none">
                    <a:solidFill>
                      <a:srgbClr val="FFFFFF"/>
                    </a:solidFill>
                    <a:latin typeface="Poppins" panose="00000500000000000000" pitchFamily="2" charset="0"/>
                    <a:ea typeface="Calibri"/>
                    <a:cs typeface="Poppins" panose="00000500000000000000" pitchFamily="2" charset="0"/>
                    <a:sym typeface="Calibri"/>
                  </a:endParaRPr>
                </a:p>
              </p:txBody>
            </p:sp>
          </p:grpSp>
          <p:grpSp>
            <p:nvGrpSpPr>
              <p:cNvPr id="8" name="Google Shape;483;p11">
                <a:extLst>
                  <a:ext uri="{FF2B5EF4-FFF2-40B4-BE49-F238E27FC236}">
                    <a16:creationId xmlns:a16="http://schemas.microsoft.com/office/drawing/2014/main" id="{F9428589-4599-7646-0559-39702D427DFE}"/>
                  </a:ext>
                </a:extLst>
              </p:cNvPr>
              <p:cNvGrpSpPr/>
              <p:nvPr/>
            </p:nvGrpSpPr>
            <p:grpSpPr>
              <a:xfrm>
                <a:off x="6030855" y="4365973"/>
                <a:ext cx="2337842" cy="1101150"/>
                <a:chOff x="2723278" y="2387425"/>
                <a:chExt cx="2078594" cy="979041"/>
              </a:xfrm>
            </p:grpSpPr>
            <p:sp>
              <p:nvSpPr>
                <p:cNvPr id="45" name="Google Shape;484;p11">
                  <a:extLst>
                    <a:ext uri="{FF2B5EF4-FFF2-40B4-BE49-F238E27FC236}">
                      <a16:creationId xmlns:a16="http://schemas.microsoft.com/office/drawing/2014/main" id="{03F011F2-E48F-4AE5-CAEB-967766178DCA}"/>
                    </a:ext>
                  </a:extLst>
                </p:cNvPr>
                <p:cNvSpPr/>
                <p:nvPr/>
              </p:nvSpPr>
              <p:spPr>
                <a:xfrm>
                  <a:off x="2723278" y="2405547"/>
                  <a:ext cx="1980694" cy="96091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1793" h="25127" extrusionOk="0">
                      <a:moveTo>
                        <a:pt x="18249" y="1"/>
                      </a:moveTo>
                      <a:cubicBezTo>
                        <a:pt x="16321" y="1"/>
                        <a:pt x="14715" y="1515"/>
                        <a:pt x="14657" y="3431"/>
                      </a:cubicBezTo>
                      <a:lnTo>
                        <a:pt x="14348" y="12599"/>
                      </a:lnTo>
                      <a:cubicBezTo>
                        <a:pt x="14312" y="13708"/>
                        <a:pt x="13396" y="14577"/>
                        <a:pt x="12283" y="14577"/>
                      </a:cubicBezTo>
                      <a:cubicBezTo>
                        <a:pt x="12261" y="14577"/>
                        <a:pt x="12239" y="14576"/>
                        <a:pt x="12216" y="14576"/>
                      </a:cubicBezTo>
                      <a:lnTo>
                        <a:pt x="8871" y="14468"/>
                      </a:lnTo>
                      <a:cubicBezTo>
                        <a:pt x="8121" y="14433"/>
                        <a:pt x="7466" y="14016"/>
                        <a:pt x="7132" y="13397"/>
                      </a:cubicBezTo>
                      <a:cubicBezTo>
                        <a:pt x="6501" y="12301"/>
                        <a:pt x="5334" y="11539"/>
                        <a:pt x="3965" y="11504"/>
                      </a:cubicBezTo>
                      <a:cubicBezTo>
                        <a:pt x="3921" y="11502"/>
                        <a:pt x="3876" y="11501"/>
                        <a:pt x="3832" y="11501"/>
                      </a:cubicBezTo>
                      <a:cubicBezTo>
                        <a:pt x="1807" y="11501"/>
                        <a:pt x="130" y="13084"/>
                        <a:pt x="60" y="15099"/>
                      </a:cubicBezTo>
                      <a:cubicBezTo>
                        <a:pt x="0" y="17159"/>
                        <a:pt x="1632" y="18886"/>
                        <a:pt x="3715" y="18957"/>
                      </a:cubicBezTo>
                      <a:cubicBezTo>
                        <a:pt x="3760" y="18959"/>
                        <a:pt x="3806" y="18959"/>
                        <a:pt x="3850" y="18959"/>
                      </a:cubicBezTo>
                      <a:cubicBezTo>
                        <a:pt x="5164" y="18959"/>
                        <a:pt x="6322" y="18291"/>
                        <a:pt x="7001" y="17266"/>
                      </a:cubicBezTo>
                      <a:cubicBezTo>
                        <a:pt x="7371" y="16700"/>
                        <a:pt x="8021" y="16325"/>
                        <a:pt x="8745" y="16325"/>
                      </a:cubicBezTo>
                      <a:cubicBezTo>
                        <a:pt x="8767" y="16325"/>
                        <a:pt x="8789" y="16325"/>
                        <a:pt x="8811" y="16326"/>
                      </a:cubicBezTo>
                      <a:lnTo>
                        <a:pt x="12157" y="16433"/>
                      </a:lnTo>
                      <a:cubicBezTo>
                        <a:pt x="13300" y="16469"/>
                        <a:pt x="14193" y="17421"/>
                        <a:pt x="14157" y="18540"/>
                      </a:cubicBezTo>
                      <a:lnTo>
                        <a:pt x="14097" y="20481"/>
                      </a:lnTo>
                      <a:cubicBezTo>
                        <a:pt x="14026" y="22434"/>
                        <a:pt x="15586" y="24077"/>
                        <a:pt x="17562" y="24148"/>
                      </a:cubicBezTo>
                      <a:lnTo>
                        <a:pt x="47459" y="25124"/>
                      </a:lnTo>
                      <a:cubicBezTo>
                        <a:pt x="47503" y="25126"/>
                        <a:pt x="47548" y="25127"/>
                        <a:pt x="47592" y="25127"/>
                      </a:cubicBezTo>
                      <a:cubicBezTo>
                        <a:pt x="49520" y="25127"/>
                        <a:pt x="51104" y="23616"/>
                        <a:pt x="51174" y="21695"/>
                      </a:cubicBezTo>
                      <a:lnTo>
                        <a:pt x="51733" y="4658"/>
                      </a:lnTo>
                      <a:cubicBezTo>
                        <a:pt x="51793" y="2693"/>
                        <a:pt x="50245" y="1050"/>
                        <a:pt x="48257" y="991"/>
                      </a:cubicBezTo>
                      <a:lnTo>
                        <a:pt x="18360" y="2"/>
                      </a:lnTo>
                      <a:cubicBezTo>
                        <a:pt x="18323" y="1"/>
                        <a:pt x="18286" y="1"/>
                        <a:pt x="18249" y="1"/>
                      </a:cubicBezTo>
                      <a:close/>
                    </a:path>
                  </a:pathLst>
                </a:custGeom>
                <a:solidFill>
                  <a:srgbClr val="B7B7B7">
                    <a:alpha val="55294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endParaRPr sz="1600" i="0" u="none" strike="noStrike" cap="none">
                    <a:solidFill>
                      <a:srgbClr val="000000"/>
                    </a:solidFill>
                    <a:latin typeface="Poppins" panose="00000500000000000000" pitchFamily="2" charset="0"/>
                    <a:ea typeface="Fira Sans Extra Condensed"/>
                    <a:cs typeface="Poppins" panose="00000500000000000000" pitchFamily="2" charset="0"/>
                    <a:sym typeface="Fira Sans Extra Condensed"/>
                  </a:endParaRPr>
                </a:p>
              </p:txBody>
            </p:sp>
            <p:sp>
              <p:nvSpPr>
                <p:cNvPr id="46" name="Google Shape;485;p11">
                  <a:extLst>
                    <a:ext uri="{FF2B5EF4-FFF2-40B4-BE49-F238E27FC236}">
                      <a16:creationId xmlns:a16="http://schemas.microsoft.com/office/drawing/2014/main" id="{6B95C82F-BA25-EFE3-7D5C-AD4E418D05C9}"/>
                    </a:ext>
                  </a:extLst>
                </p:cNvPr>
                <p:cNvSpPr/>
                <p:nvPr/>
              </p:nvSpPr>
              <p:spPr>
                <a:xfrm>
                  <a:off x="4624272" y="2643417"/>
                  <a:ext cx="177598" cy="25607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644" h="6014" extrusionOk="0">
                      <a:moveTo>
                        <a:pt x="0" y="1"/>
                      </a:moveTo>
                      <a:lnTo>
                        <a:pt x="0" y="6014"/>
                      </a:lnTo>
                      <a:lnTo>
                        <a:pt x="1643" y="6014"/>
                      </a:lnTo>
                      <a:cubicBezTo>
                        <a:pt x="3298" y="6014"/>
                        <a:pt x="4643" y="4668"/>
                        <a:pt x="4643" y="3001"/>
                      </a:cubicBezTo>
                      <a:cubicBezTo>
                        <a:pt x="4643" y="2180"/>
                        <a:pt x="4310" y="1430"/>
                        <a:pt x="3762" y="882"/>
                      </a:cubicBezTo>
                      <a:cubicBezTo>
                        <a:pt x="3215" y="334"/>
                        <a:pt x="2465" y="1"/>
                        <a:pt x="1643" y="1"/>
                      </a:cubicBezTo>
                      <a:close/>
                    </a:path>
                  </a:pathLst>
                </a:custGeom>
                <a:solidFill>
                  <a:srgbClr val="FF000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endParaRPr sz="1600" i="0" u="none" strike="noStrike" cap="none">
                    <a:solidFill>
                      <a:srgbClr val="000000"/>
                    </a:solidFill>
                    <a:latin typeface="Poppins" panose="00000500000000000000" pitchFamily="2" charset="0"/>
                    <a:ea typeface="Fira Sans Extra Condensed"/>
                    <a:cs typeface="Poppins" panose="00000500000000000000" pitchFamily="2" charset="0"/>
                    <a:sym typeface="Fira Sans Extra Condensed"/>
                  </a:endParaRPr>
                </a:p>
              </p:txBody>
            </p:sp>
            <p:sp>
              <p:nvSpPr>
                <p:cNvPr id="47" name="Google Shape;486;p11">
                  <a:extLst>
                    <a:ext uri="{FF2B5EF4-FFF2-40B4-BE49-F238E27FC236}">
                      <a16:creationId xmlns:a16="http://schemas.microsoft.com/office/drawing/2014/main" id="{A9239B38-9035-C624-9897-C7BFC9D20868}"/>
                    </a:ext>
                  </a:extLst>
                </p:cNvPr>
                <p:cNvSpPr/>
                <p:nvPr/>
              </p:nvSpPr>
              <p:spPr>
                <a:xfrm>
                  <a:off x="2725573" y="2387840"/>
                  <a:ext cx="1939698" cy="92344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0721" h="24147" extrusionOk="0">
                      <a:moveTo>
                        <a:pt x="17597" y="1"/>
                      </a:moveTo>
                      <a:cubicBezTo>
                        <a:pt x="15633" y="1"/>
                        <a:pt x="14037" y="1585"/>
                        <a:pt x="14037" y="3549"/>
                      </a:cubicBezTo>
                      <a:lnTo>
                        <a:pt x="14037" y="12717"/>
                      </a:lnTo>
                      <a:cubicBezTo>
                        <a:pt x="14037" y="13848"/>
                        <a:pt x="13121" y="14765"/>
                        <a:pt x="11990" y="14765"/>
                      </a:cubicBezTo>
                      <a:lnTo>
                        <a:pt x="8692" y="14765"/>
                      </a:lnTo>
                      <a:cubicBezTo>
                        <a:pt x="7941" y="14765"/>
                        <a:pt x="7287" y="14360"/>
                        <a:pt x="6929" y="13753"/>
                      </a:cubicBezTo>
                      <a:cubicBezTo>
                        <a:pt x="6275" y="12681"/>
                        <a:pt x="5084" y="11955"/>
                        <a:pt x="3739" y="11955"/>
                      </a:cubicBezTo>
                      <a:cubicBezTo>
                        <a:pt x="1679" y="11955"/>
                        <a:pt x="0" y="13634"/>
                        <a:pt x="0" y="15693"/>
                      </a:cubicBezTo>
                      <a:cubicBezTo>
                        <a:pt x="0" y="17753"/>
                        <a:pt x="1679" y="19420"/>
                        <a:pt x="3739" y="19420"/>
                      </a:cubicBezTo>
                      <a:cubicBezTo>
                        <a:pt x="5084" y="19420"/>
                        <a:pt x="6275" y="18706"/>
                        <a:pt x="6929" y="17622"/>
                      </a:cubicBezTo>
                      <a:cubicBezTo>
                        <a:pt x="7287" y="17027"/>
                        <a:pt x="7941" y="16622"/>
                        <a:pt x="8692" y="16622"/>
                      </a:cubicBezTo>
                      <a:lnTo>
                        <a:pt x="11990" y="16622"/>
                      </a:lnTo>
                      <a:cubicBezTo>
                        <a:pt x="13121" y="16622"/>
                        <a:pt x="14037" y="17539"/>
                        <a:pt x="14037" y="18670"/>
                      </a:cubicBezTo>
                      <a:lnTo>
                        <a:pt x="14037" y="20599"/>
                      </a:lnTo>
                      <a:cubicBezTo>
                        <a:pt x="14037" y="22551"/>
                        <a:pt x="15633" y="24147"/>
                        <a:pt x="17597" y="24147"/>
                      </a:cubicBezTo>
                      <a:lnTo>
                        <a:pt x="47173" y="24147"/>
                      </a:lnTo>
                      <a:cubicBezTo>
                        <a:pt x="49137" y="24147"/>
                        <a:pt x="50721" y="22551"/>
                        <a:pt x="50721" y="20599"/>
                      </a:cubicBezTo>
                      <a:lnTo>
                        <a:pt x="50721" y="3549"/>
                      </a:lnTo>
                      <a:cubicBezTo>
                        <a:pt x="50721" y="1585"/>
                        <a:pt x="49137" y="1"/>
                        <a:pt x="47173" y="1"/>
                      </a:cubicBezTo>
                      <a:close/>
                    </a:path>
                  </a:pathLst>
                </a:custGeom>
                <a:solidFill>
                  <a:srgbClr val="FDFDFD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endParaRPr sz="1600" i="0" u="none" strike="noStrike" cap="none">
                    <a:solidFill>
                      <a:srgbClr val="000000"/>
                    </a:solidFill>
                    <a:latin typeface="Poppins" panose="00000500000000000000" pitchFamily="2" charset="0"/>
                    <a:ea typeface="Fira Sans Extra Condensed"/>
                    <a:cs typeface="Poppins" panose="00000500000000000000" pitchFamily="2" charset="0"/>
                    <a:sym typeface="Fira Sans Extra Condensed"/>
                  </a:endParaRPr>
                </a:p>
              </p:txBody>
            </p:sp>
            <p:sp>
              <p:nvSpPr>
                <p:cNvPr id="48" name="Google Shape;487;p11">
                  <a:extLst>
                    <a:ext uri="{FF2B5EF4-FFF2-40B4-BE49-F238E27FC236}">
                      <a16:creationId xmlns:a16="http://schemas.microsoft.com/office/drawing/2014/main" id="{53E7BD1C-EC73-E494-34B6-AF8F3018CE69}"/>
                    </a:ext>
                  </a:extLst>
                </p:cNvPr>
                <p:cNvSpPr/>
                <p:nvPr/>
              </p:nvSpPr>
              <p:spPr>
                <a:xfrm>
                  <a:off x="2752419" y="2871873"/>
                  <a:ext cx="232247" cy="23224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073" h="6073" extrusionOk="0">
                      <a:moveTo>
                        <a:pt x="3037" y="0"/>
                      </a:moveTo>
                      <a:cubicBezTo>
                        <a:pt x="1358" y="0"/>
                        <a:pt x="0" y="1358"/>
                        <a:pt x="0" y="3036"/>
                      </a:cubicBezTo>
                      <a:cubicBezTo>
                        <a:pt x="0" y="4715"/>
                        <a:pt x="1358" y="6072"/>
                        <a:pt x="3037" y="6072"/>
                      </a:cubicBezTo>
                      <a:cubicBezTo>
                        <a:pt x="4715" y="6072"/>
                        <a:pt x="6073" y="4715"/>
                        <a:pt x="6073" y="3036"/>
                      </a:cubicBezTo>
                      <a:cubicBezTo>
                        <a:pt x="6073" y="1358"/>
                        <a:pt x="4715" y="0"/>
                        <a:pt x="3037" y="0"/>
                      </a:cubicBezTo>
                      <a:close/>
                    </a:path>
                  </a:pathLst>
                </a:custGeom>
                <a:solidFill>
                  <a:srgbClr val="F04E5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endParaRPr sz="1600" i="0" u="none" strike="noStrike" cap="none">
                    <a:solidFill>
                      <a:srgbClr val="000000"/>
                    </a:solidFill>
                    <a:latin typeface="Poppins" panose="00000500000000000000" pitchFamily="2" charset="0"/>
                    <a:ea typeface="Fira Sans Extra Condensed"/>
                    <a:cs typeface="Poppins" panose="00000500000000000000" pitchFamily="2" charset="0"/>
                    <a:sym typeface="Fira Sans Extra Condensed"/>
                  </a:endParaRPr>
                </a:p>
              </p:txBody>
            </p:sp>
            <p:sp>
              <p:nvSpPr>
                <p:cNvPr id="49" name="Google Shape;488;p11">
                  <a:extLst>
                    <a:ext uri="{FF2B5EF4-FFF2-40B4-BE49-F238E27FC236}">
                      <a16:creationId xmlns:a16="http://schemas.microsoft.com/office/drawing/2014/main" id="{6D049B99-1273-DCBE-B77B-F006672EE207}"/>
                    </a:ext>
                  </a:extLst>
                </p:cNvPr>
                <p:cNvSpPr/>
                <p:nvPr/>
              </p:nvSpPr>
              <p:spPr>
                <a:xfrm>
                  <a:off x="3195458" y="2417319"/>
                  <a:ext cx="1606414" cy="36912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2006" h="8669" extrusionOk="0">
                      <a:moveTo>
                        <a:pt x="3001" y="1"/>
                      </a:moveTo>
                      <a:cubicBezTo>
                        <a:pt x="1465" y="1"/>
                        <a:pt x="191" y="1168"/>
                        <a:pt x="12" y="2656"/>
                      </a:cubicBezTo>
                      <a:cubicBezTo>
                        <a:pt x="0" y="2775"/>
                        <a:pt x="0" y="2894"/>
                        <a:pt x="0" y="3013"/>
                      </a:cubicBezTo>
                      <a:cubicBezTo>
                        <a:pt x="0" y="4680"/>
                        <a:pt x="1346" y="6025"/>
                        <a:pt x="3001" y="6025"/>
                      </a:cubicBezTo>
                      <a:lnTo>
                        <a:pt x="39005" y="6025"/>
                      </a:lnTo>
                      <a:cubicBezTo>
                        <a:pt x="39827" y="6025"/>
                        <a:pt x="40589" y="6359"/>
                        <a:pt x="41124" y="6906"/>
                      </a:cubicBezTo>
                      <a:cubicBezTo>
                        <a:pt x="41589" y="7371"/>
                        <a:pt x="41898" y="7990"/>
                        <a:pt x="41982" y="8668"/>
                      </a:cubicBezTo>
                      <a:lnTo>
                        <a:pt x="42005" y="8311"/>
                      </a:lnTo>
                      <a:lnTo>
                        <a:pt x="42005" y="3013"/>
                      </a:lnTo>
                      <a:cubicBezTo>
                        <a:pt x="42005" y="2192"/>
                        <a:pt x="41672" y="1430"/>
                        <a:pt x="41124" y="894"/>
                      </a:cubicBezTo>
                      <a:cubicBezTo>
                        <a:pt x="40589" y="346"/>
                        <a:pt x="39827" y="1"/>
                        <a:pt x="39005" y="1"/>
                      </a:cubicBezTo>
                      <a:close/>
                    </a:path>
                  </a:pathLst>
                </a:custGeom>
                <a:solidFill>
                  <a:srgbClr val="B7B7B7">
                    <a:alpha val="55294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endParaRPr sz="1600" i="0" u="none" strike="noStrike" cap="none">
                    <a:solidFill>
                      <a:srgbClr val="000000"/>
                    </a:solidFill>
                    <a:latin typeface="Poppins" panose="00000500000000000000" pitchFamily="2" charset="0"/>
                    <a:ea typeface="Fira Sans Extra Condensed"/>
                    <a:cs typeface="Poppins" panose="00000500000000000000" pitchFamily="2" charset="0"/>
                    <a:sym typeface="Fira Sans Extra Condensed"/>
                  </a:endParaRPr>
                </a:p>
              </p:txBody>
            </p:sp>
            <p:sp>
              <p:nvSpPr>
                <p:cNvPr id="50" name="Google Shape;489;p11">
                  <a:extLst>
                    <a:ext uri="{FF2B5EF4-FFF2-40B4-BE49-F238E27FC236}">
                      <a16:creationId xmlns:a16="http://schemas.microsoft.com/office/drawing/2014/main" id="{6194C052-6E6D-7351-79F0-0B46A8A0CD2D}"/>
                    </a:ext>
                  </a:extLst>
                </p:cNvPr>
                <p:cNvSpPr/>
                <p:nvPr/>
              </p:nvSpPr>
              <p:spPr>
                <a:xfrm>
                  <a:off x="3195458" y="2387428"/>
                  <a:ext cx="1606414" cy="38381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2006" h="9014" extrusionOk="0">
                      <a:moveTo>
                        <a:pt x="3001" y="0"/>
                      </a:moveTo>
                      <a:cubicBezTo>
                        <a:pt x="1346" y="0"/>
                        <a:pt x="0" y="1346"/>
                        <a:pt x="0" y="3013"/>
                      </a:cubicBezTo>
                      <a:cubicBezTo>
                        <a:pt x="0" y="4668"/>
                        <a:pt x="1346" y="6013"/>
                        <a:pt x="3001" y="6013"/>
                      </a:cubicBezTo>
                      <a:lnTo>
                        <a:pt x="39005" y="6013"/>
                      </a:lnTo>
                      <a:cubicBezTo>
                        <a:pt x="39827" y="6013"/>
                        <a:pt x="40577" y="6346"/>
                        <a:pt x="41124" y="6894"/>
                      </a:cubicBezTo>
                      <a:cubicBezTo>
                        <a:pt x="41672" y="7442"/>
                        <a:pt x="42005" y="8192"/>
                        <a:pt x="42005" y="9013"/>
                      </a:cubicBezTo>
                      <a:lnTo>
                        <a:pt x="42005" y="3013"/>
                      </a:lnTo>
                      <a:cubicBezTo>
                        <a:pt x="42005" y="2179"/>
                        <a:pt x="41672" y="1429"/>
                        <a:pt x="41124" y="881"/>
                      </a:cubicBezTo>
                      <a:cubicBezTo>
                        <a:pt x="40577" y="334"/>
                        <a:pt x="39827" y="0"/>
                        <a:pt x="39005" y="0"/>
                      </a:cubicBezTo>
                      <a:close/>
                    </a:path>
                  </a:pathLst>
                </a:custGeom>
                <a:solidFill>
                  <a:srgbClr val="F04E5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endParaRPr sz="1600" i="0" u="none" strike="noStrike" cap="none">
                    <a:solidFill>
                      <a:srgbClr val="000000"/>
                    </a:solidFill>
                    <a:latin typeface="Poppins" panose="00000500000000000000" pitchFamily="2" charset="0"/>
                    <a:ea typeface="Fira Sans Extra Condensed"/>
                    <a:cs typeface="Poppins" panose="00000500000000000000" pitchFamily="2" charset="0"/>
                    <a:sym typeface="Fira Sans Extra Condensed"/>
                  </a:endParaRPr>
                </a:p>
              </p:txBody>
            </p:sp>
            <p:sp>
              <p:nvSpPr>
                <p:cNvPr id="51" name="Google Shape;490;p11">
                  <a:extLst>
                    <a:ext uri="{FF2B5EF4-FFF2-40B4-BE49-F238E27FC236}">
                      <a16:creationId xmlns:a16="http://schemas.microsoft.com/office/drawing/2014/main" id="{7EE749AF-3EFC-CE97-1252-011AF7CEFED7}"/>
                    </a:ext>
                  </a:extLst>
                </p:cNvPr>
                <p:cNvSpPr txBox="1"/>
                <p:nvPr/>
              </p:nvSpPr>
              <p:spPr>
                <a:xfrm>
                  <a:off x="3195450" y="2387425"/>
                  <a:ext cx="1469700" cy="255900"/>
                </a:xfrm>
                <a:prstGeom prst="rect">
                  <a:avLst/>
                </a:prstGeom>
                <a:solidFill>
                  <a:srgbClr val="F04E5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endParaRPr sz="1600" i="0" u="none" strike="noStrike" cap="none">
                    <a:solidFill>
                      <a:srgbClr val="FFFFFF"/>
                    </a:solidFill>
                    <a:latin typeface="Poppins" panose="00000500000000000000" pitchFamily="2" charset="0"/>
                    <a:ea typeface="Calibri"/>
                    <a:cs typeface="Poppins" panose="00000500000000000000" pitchFamily="2" charset="0"/>
                    <a:sym typeface="Calibri"/>
                  </a:endParaRPr>
                </a:p>
              </p:txBody>
            </p:sp>
          </p:grpSp>
          <p:grpSp>
            <p:nvGrpSpPr>
              <p:cNvPr id="9" name="Google Shape;491;p11">
                <a:extLst>
                  <a:ext uri="{FF2B5EF4-FFF2-40B4-BE49-F238E27FC236}">
                    <a16:creationId xmlns:a16="http://schemas.microsoft.com/office/drawing/2014/main" id="{A2904960-E5D4-3E5A-1968-8D612B4826F4}"/>
                  </a:ext>
                </a:extLst>
              </p:cNvPr>
              <p:cNvGrpSpPr/>
              <p:nvPr/>
            </p:nvGrpSpPr>
            <p:grpSpPr>
              <a:xfrm>
                <a:off x="6030855" y="2975057"/>
                <a:ext cx="2337842" cy="1101662"/>
                <a:chOff x="2723278" y="1150750"/>
                <a:chExt cx="2078594" cy="979497"/>
              </a:xfrm>
            </p:grpSpPr>
            <p:sp>
              <p:nvSpPr>
                <p:cNvPr id="38" name="Google Shape;492;p11">
                  <a:extLst>
                    <a:ext uri="{FF2B5EF4-FFF2-40B4-BE49-F238E27FC236}">
                      <a16:creationId xmlns:a16="http://schemas.microsoft.com/office/drawing/2014/main" id="{37590ECC-E30A-1B1F-7B51-F84AB39F4C63}"/>
                    </a:ext>
                  </a:extLst>
                </p:cNvPr>
                <p:cNvSpPr/>
                <p:nvPr/>
              </p:nvSpPr>
              <p:spPr>
                <a:xfrm>
                  <a:off x="2723278" y="1169328"/>
                  <a:ext cx="1980694" cy="96091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1793" h="25127" extrusionOk="0">
                      <a:moveTo>
                        <a:pt x="18228" y="1"/>
                      </a:moveTo>
                      <a:cubicBezTo>
                        <a:pt x="16310" y="1"/>
                        <a:pt x="14715" y="1511"/>
                        <a:pt x="14657" y="3432"/>
                      </a:cubicBezTo>
                      <a:lnTo>
                        <a:pt x="14348" y="12588"/>
                      </a:lnTo>
                      <a:cubicBezTo>
                        <a:pt x="14312" y="13697"/>
                        <a:pt x="13396" y="14565"/>
                        <a:pt x="12283" y="14565"/>
                      </a:cubicBezTo>
                      <a:cubicBezTo>
                        <a:pt x="12261" y="14565"/>
                        <a:pt x="12239" y="14565"/>
                        <a:pt x="12216" y="14564"/>
                      </a:cubicBezTo>
                      <a:lnTo>
                        <a:pt x="8871" y="14457"/>
                      </a:lnTo>
                      <a:cubicBezTo>
                        <a:pt x="8121" y="14433"/>
                        <a:pt x="7466" y="14005"/>
                        <a:pt x="7132" y="13397"/>
                      </a:cubicBezTo>
                      <a:cubicBezTo>
                        <a:pt x="6501" y="12302"/>
                        <a:pt x="5334" y="11540"/>
                        <a:pt x="3965" y="11492"/>
                      </a:cubicBezTo>
                      <a:cubicBezTo>
                        <a:pt x="3921" y="11491"/>
                        <a:pt x="3877" y="11490"/>
                        <a:pt x="3833" y="11490"/>
                      </a:cubicBezTo>
                      <a:cubicBezTo>
                        <a:pt x="1808" y="11490"/>
                        <a:pt x="130" y="13084"/>
                        <a:pt x="60" y="15100"/>
                      </a:cubicBezTo>
                      <a:cubicBezTo>
                        <a:pt x="0" y="17160"/>
                        <a:pt x="1632" y="18886"/>
                        <a:pt x="3715" y="18958"/>
                      </a:cubicBezTo>
                      <a:cubicBezTo>
                        <a:pt x="3750" y="18959"/>
                        <a:pt x="3784" y="18959"/>
                        <a:pt x="3818" y="18959"/>
                      </a:cubicBezTo>
                      <a:cubicBezTo>
                        <a:pt x="5145" y="18959"/>
                        <a:pt x="6317" y="18288"/>
                        <a:pt x="7001" y="17267"/>
                      </a:cubicBezTo>
                      <a:cubicBezTo>
                        <a:pt x="7371" y="16690"/>
                        <a:pt x="8020" y="16325"/>
                        <a:pt x="8743" y="16325"/>
                      </a:cubicBezTo>
                      <a:cubicBezTo>
                        <a:pt x="8765" y="16325"/>
                        <a:pt x="8788" y="16326"/>
                        <a:pt x="8811" y="16326"/>
                      </a:cubicBezTo>
                      <a:lnTo>
                        <a:pt x="12157" y="16434"/>
                      </a:lnTo>
                      <a:cubicBezTo>
                        <a:pt x="13300" y="16469"/>
                        <a:pt x="14193" y="17410"/>
                        <a:pt x="14157" y="18541"/>
                      </a:cubicBezTo>
                      <a:lnTo>
                        <a:pt x="14097" y="20470"/>
                      </a:lnTo>
                      <a:cubicBezTo>
                        <a:pt x="14026" y="22434"/>
                        <a:pt x="15586" y="24077"/>
                        <a:pt x="17562" y="24137"/>
                      </a:cubicBezTo>
                      <a:lnTo>
                        <a:pt x="47459" y="25125"/>
                      </a:lnTo>
                      <a:cubicBezTo>
                        <a:pt x="47496" y="25126"/>
                        <a:pt x="47533" y="25127"/>
                        <a:pt x="47570" y="25127"/>
                      </a:cubicBezTo>
                      <a:cubicBezTo>
                        <a:pt x="49509" y="25127"/>
                        <a:pt x="51103" y="23612"/>
                        <a:pt x="51174" y="21696"/>
                      </a:cubicBezTo>
                      <a:lnTo>
                        <a:pt x="51733" y="4646"/>
                      </a:lnTo>
                      <a:cubicBezTo>
                        <a:pt x="51793" y="2694"/>
                        <a:pt x="50245" y="1051"/>
                        <a:pt x="48257" y="979"/>
                      </a:cubicBezTo>
                      <a:lnTo>
                        <a:pt x="18360" y="3"/>
                      </a:lnTo>
                      <a:cubicBezTo>
                        <a:pt x="18316" y="1"/>
                        <a:pt x="18271" y="1"/>
                        <a:pt x="18228" y="1"/>
                      </a:cubicBezTo>
                      <a:close/>
                    </a:path>
                  </a:pathLst>
                </a:custGeom>
                <a:solidFill>
                  <a:srgbClr val="B7B7B7">
                    <a:alpha val="55294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endParaRPr sz="1600" i="0" u="none" strike="noStrike" cap="none">
                    <a:solidFill>
                      <a:srgbClr val="000000"/>
                    </a:solidFill>
                    <a:latin typeface="Poppins" panose="00000500000000000000" pitchFamily="2" charset="0"/>
                    <a:ea typeface="Fira Sans Extra Condensed"/>
                    <a:cs typeface="Poppins" panose="00000500000000000000" pitchFamily="2" charset="0"/>
                    <a:sym typeface="Fira Sans Extra Condensed"/>
                  </a:endParaRPr>
                </a:p>
              </p:txBody>
            </p:sp>
            <p:sp>
              <p:nvSpPr>
                <p:cNvPr id="39" name="Google Shape;493;p11">
                  <a:extLst>
                    <a:ext uri="{FF2B5EF4-FFF2-40B4-BE49-F238E27FC236}">
                      <a16:creationId xmlns:a16="http://schemas.microsoft.com/office/drawing/2014/main" id="{CBF8CC13-D408-629A-1836-65966C045405}"/>
                    </a:ext>
                  </a:extLst>
                </p:cNvPr>
                <p:cNvSpPr/>
                <p:nvPr/>
              </p:nvSpPr>
              <p:spPr>
                <a:xfrm>
                  <a:off x="4624272" y="1406505"/>
                  <a:ext cx="177598" cy="25631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644" h="6026" extrusionOk="0">
                      <a:moveTo>
                        <a:pt x="0" y="1"/>
                      </a:moveTo>
                      <a:lnTo>
                        <a:pt x="0" y="6025"/>
                      </a:lnTo>
                      <a:lnTo>
                        <a:pt x="1643" y="6025"/>
                      </a:lnTo>
                      <a:cubicBezTo>
                        <a:pt x="3298" y="6025"/>
                        <a:pt x="4643" y="4668"/>
                        <a:pt x="4643" y="3013"/>
                      </a:cubicBezTo>
                      <a:cubicBezTo>
                        <a:pt x="4643" y="2179"/>
                        <a:pt x="4310" y="1429"/>
                        <a:pt x="3762" y="894"/>
                      </a:cubicBezTo>
                      <a:cubicBezTo>
                        <a:pt x="3215" y="346"/>
                        <a:pt x="2465" y="1"/>
                        <a:pt x="1643" y="1"/>
                      </a:cubicBezTo>
                      <a:close/>
                    </a:path>
                  </a:pathLst>
                </a:custGeom>
                <a:solidFill>
                  <a:schemeClr val="bg1">
                    <a:lumMod val="75000"/>
                  </a:scheme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endParaRPr sz="1600" i="0" u="none" strike="noStrike" cap="none">
                    <a:solidFill>
                      <a:srgbClr val="000000"/>
                    </a:solidFill>
                    <a:latin typeface="Poppins" panose="00000500000000000000" pitchFamily="2" charset="0"/>
                    <a:ea typeface="Fira Sans Extra Condensed"/>
                    <a:cs typeface="Poppins" panose="00000500000000000000" pitchFamily="2" charset="0"/>
                    <a:sym typeface="Fira Sans Extra Condensed"/>
                  </a:endParaRPr>
                </a:p>
              </p:txBody>
            </p:sp>
            <p:sp>
              <p:nvSpPr>
                <p:cNvPr id="40" name="Google Shape;494;p11">
                  <a:extLst>
                    <a:ext uri="{FF2B5EF4-FFF2-40B4-BE49-F238E27FC236}">
                      <a16:creationId xmlns:a16="http://schemas.microsoft.com/office/drawing/2014/main" id="{683861EA-BCA0-CB2F-DDA0-EA62A448B003}"/>
                    </a:ext>
                  </a:extLst>
                </p:cNvPr>
                <p:cNvSpPr/>
                <p:nvPr/>
              </p:nvSpPr>
              <p:spPr>
                <a:xfrm>
                  <a:off x="2725573" y="1151201"/>
                  <a:ext cx="1939698" cy="92390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0721" h="24159" extrusionOk="0">
                      <a:moveTo>
                        <a:pt x="17597" y="1"/>
                      </a:moveTo>
                      <a:cubicBezTo>
                        <a:pt x="15633" y="1"/>
                        <a:pt x="14037" y="1596"/>
                        <a:pt x="14037" y="3561"/>
                      </a:cubicBezTo>
                      <a:lnTo>
                        <a:pt x="14037" y="12717"/>
                      </a:lnTo>
                      <a:cubicBezTo>
                        <a:pt x="14037" y="13848"/>
                        <a:pt x="13121" y="14764"/>
                        <a:pt x="11990" y="14764"/>
                      </a:cubicBezTo>
                      <a:lnTo>
                        <a:pt x="8692" y="14764"/>
                      </a:lnTo>
                      <a:cubicBezTo>
                        <a:pt x="7941" y="14764"/>
                        <a:pt x="7287" y="14360"/>
                        <a:pt x="6929" y="13764"/>
                      </a:cubicBezTo>
                      <a:cubicBezTo>
                        <a:pt x="6275" y="12681"/>
                        <a:pt x="5084" y="11966"/>
                        <a:pt x="3739" y="11966"/>
                      </a:cubicBezTo>
                      <a:cubicBezTo>
                        <a:pt x="1679" y="11966"/>
                        <a:pt x="0" y="13633"/>
                        <a:pt x="0" y="15693"/>
                      </a:cubicBezTo>
                      <a:cubicBezTo>
                        <a:pt x="0" y="17753"/>
                        <a:pt x="1679" y="19432"/>
                        <a:pt x="3739" y="19432"/>
                      </a:cubicBezTo>
                      <a:cubicBezTo>
                        <a:pt x="5084" y="19432"/>
                        <a:pt x="6275" y="18705"/>
                        <a:pt x="6929" y="17634"/>
                      </a:cubicBezTo>
                      <a:cubicBezTo>
                        <a:pt x="7287" y="17027"/>
                        <a:pt x="7941" y="16634"/>
                        <a:pt x="8692" y="16634"/>
                      </a:cubicBezTo>
                      <a:lnTo>
                        <a:pt x="11990" y="16634"/>
                      </a:lnTo>
                      <a:cubicBezTo>
                        <a:pt x="13121" y="16634"/>
                        <a:pt x="14037" y="17539"/>
                        <a:pt x="14037" y="18670"/>
                      </a:cubicBezTo>
                      <a:lnTo>
                        <a:pt x="14037" y="20598"/>
                      </a:lnTo>
                      <a:cubicBezTo>
                        <a:pt x="14037" y="22563"/>
                        <a:pt x="15633" y="24158"/>
                        <a:pt x="17597" y="24158"/>
                      </a:cubicBezTo>
                      <a:lnTo>
                        <a:pt x="47173" y="24158"/>
                      </a:lnTo>
                      <a:cubicBezTo>
                        <a:pt x="49137" y="24158"/>
                        <a:pt x="50721" y="22563"/>
                        <a:pt x="50721" y="20598"/>
                      </a:cubicBezTo>
                      <a:lnTo>
                        <a:pt x="50721" y="3561"/>
                      </a:lnTo>
                      <a:cubicBezTo>
                        <a:pt x="50721" y="1596"/>
                        <a:pt x="49137" y="1"/>
                        <a:pt x="47173" y="1"/>
                      </a:cubicBezTo>
                      <a:close/>
                    </a:path>
                  </a:pathLst>
                </a:custGeom>
                <a:solidFill>
                  <a:srgbClr val="FDFDFD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endParaRPr sz="1600" i="0" u="none" strike="noStrike" cap="none">
                    <a:solidFill>
                      <a:srgbClr val="000000"/>
                    </a:solidFill>
                    <a:latin typeface="Poppins" panose="00000500000000000000" pitchFamily="2" charset="0"/>
                    <a:ea typeface="Fira Sans Extra Condensed"/>
                    <a:cs typeface="Poppins" panose="00000500000000000000" pitchFamily="2" charset="0"/>
                    <a:sym typeface="Fira Sans Extra Condensed"/>
                  </a:endParaRPr>
                </a:p>
              </p:txBody>
            </p:sp>
            <p:sp>
              <p:nvSpPr>
                <p:cNvPr id="41" name="Google Shape;495;p11">
                  <a:extLst>
                    <a:ext uri="{FF2B5EF4-FFF2-40B4-BE49-F238E27FC236}">
                      <a16:creationId xmlns:a16="http://schemas.microsoft.com/office/drawing/2014/main" id="{EBF521C1-3615-7F46-450D-83E3AD54A403}"/>
                    </a:ext>
                  </a:extLst>
                </p:cNvPr>
                <p:cNvSpPr/>
                <p:nvPr/>
              </p:nvSpPr>
              <p:spPr>
                <a:xfrm>
                  <a:off x="2752419" y="1635195"/>
                  <a:ext cx="232247" cy="23228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073" h="6074" extrusionOk="0">
                      <a:moveTo>
                        <a:pt x="3037" y="1"/>
                      </a:moveTo>
                      <a:cubicBezTo>
                        <a:pt x="1358" y="1"/>
                        <a:pt x="0" y="1358"/>
                        <a:pt x="0" y="3037"/>
                      </a:cubicBezTo>
                      <a:cubicBezTo>
                        <a:pt x="0" y="4716"/>
                        <a:pt x="1358" y="6073"/>
                        <a:pt x="3037" y="6073"/>
                      </a:cubicBezTo>
                      <a:cubicBezTo>
                        <a:pt x="4715" y="6073"/>
                        <a:pt x="6073" y="4716"/>
                        <a:pt x="6073" y="3037"/>
                      </a:cubicBezTo>
                      <a:cubicBezTo>
                        <a:pt x="6073" y="1358"/>
                        <a:pt x="4715" y="1"/>
                        <a:pt x="3037" y="1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endParaRPr sz="1600" i="0" u="none" strike="noStrike" cap="none">
                    <a:solidFill>
                      <a:srgbClr val="000000"/>
                    </a:solidFill>
                    <a:latin typeface="Poppins" panose="00000500000000000000" pitchFamily="2" charset="0"/>
                    <a:ea typeface="Fira Sans Extra Condensed"/>
                    <a:cs typeface="Poppins" panose="00000500000000000000" pitchFamily="2" charset="0"/>
                    <a:sym typeface="Fira Sans Extra Condensed"/>
                  </a:endParaRPr>
                </a:p>
              </p:txBody>
            </p:sp>
            <p:sp>
              <p:nvSpPr>
                <p:cNvPr id="42" name="Google Shape;496;p11">
                  <a:extLst>
                    <a:ext uri="{FF2B5EF4-FFF2-40B4-BE49-F238E27FC236}">
                      <a16:creationId xmlns:a16="http://schemas.microsoft.com/office/drawing/2014/main" id="{79F1FC63-B2E9-08B1-EBFC-B18F3D709DD6}"/>
                    </a:ext>
                  </a:extLst>
                </p:cNvPr>
                <p:cNvSpPr/>
                <p:nvPr/>
              </p:nvSpPr>
              <p:spPr>
                <a:xfrm>
                  <a:off x="3195458" y="1181162"/>
                  <a:ext cx="1606414" cy="36873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2006" h="8669" extrusionOk="0">
                      <a:moveTo>
                        <a:pt x="3001" y="0"/>
                      </a:moveTo>
                      <a:cubicBezTo>
                        <a:pt x="1465" y="0"/>
                        <a:pt x="191" y="1155"/>
                        <a:pt x="12" y="2655"/>
                      </a:cubicBezTo>
                      <a:cubicBezTo>
                        <a:pt x="0" y="2775"/>
                        <a:pt x="0" y="2894"/>
                        <a:pt x="0" y="3013"/>
                      </a:cubicBezTo>
                      <a:cubicBezTo>
                        <a:pt x="0" y="4668"/>
                        <a:pt x="1346" y="6013"/>
                        <a:pt x="3001" y="6013"/>
                      </a:cubicBezTo>
                      <a:lnTo>
                        <a:pt x="39005" y="6013"/>
                      </a:lnTo>
                      <a:cubicBezTo>
                        <a:pt x="39827" y="6013"/>
                        <a:pt x="40589" y="6358"/>
                        <a:pt x="41124" y="6894"/>
                      </a:cubicBezTo>
                      <a:cubicBezTo>
                        <a:pt x="41589" y="7358"/>
                        <a:pt x="41898" y="7978"/>
                        <a:pt x="41982" y="8668"/>
                      </a:cubicBezTo>
                      <a:lnTo>
                        <a:pt x="42005" y="8311"/>
                      </a:lnTo>
                      <a:lnTo>
                        <a:pt x="42005" y="3013"/>
                      </a:lnTo>
                      <a:cubicBezTo>
                        <a:pt x="42005" y="2179"/>
                        <a:pt x="41672" y="1429"/>
                        <a:pt x="41124" y="881"/>
                      </a:cubicBezTo>
                      <a:cubicBezTo>
                        <a:pt x="40589" y="346"/>
                        <a:pt x="39827" y="0"/>
                        <a:pt x="39005" y="0"/>
                      </a:cubicBezTo>
                      <a:close/>
                    </a:path>
                  </a:pathLst>
                </a:custGeom>
                <a:solidFill>
                  <a:srgbClr val="B7B7B7">
                    <a:alpha val="55294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endParaRPr sz="1600" i="0" u="none" strike="noStrike" cap="none">
                    <a:solidFill>
                      <a:srgbClr val="000000"/>
                    </a:solidFill>
                    <a:latin typeface="Poppins" panose="00000500000000000000" pitchFamily="2" charset="0"/>
                    <a:ea typeface="Fira Sans Extra Condensed"/>
                    <a:cs typeface="Poppins" panose="00000500000000000000" pitchFamily="2" charset="0"/>
                    <a:sym typeface="Fira Sans Extra Condensed"/>
                  </a:endParaRPr>
                </a:p>
              </p:txBody>
            </p:sp>
            <p:sp>
              <p:nvSpPr>
                <p:cNvPr id="43" name="Google Shape;497;p11">
                  <a:extLst>
                    <a:ext uri="{FF2B5EF4-FFF2-40B4-BE49-F238E27FC236}">
                      <a16:creationId xmlns:a16="http://schemas.microsoft.com/office/drawing/2014/main" id="{0E617411-1207-AA27-9FF0-4BEED687E423}"/>
                    </a:ext>
                  </a:extLst>
                </p:cNvPr>
                <p:cNvSpPr/>
                <p:nvPr/>
              </p:nvSpPr>
              <p:spPr>
                <a:xfrm>
                  <a:off x="3195458" y="1150750"/>
                  <a:ext cx="1606414" cy="38392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2006" h="9026" extrusionOk="0">
                      <a:moveTo>
                        <a:pt x="3001" y="1"/>
                      </a:moveTo>
                      <a:cubicBezTo>
                        <a:pt x="1346" y="1"/>
                        <a:pt x="0" y="1346"/>
                        <a:pt x="0" y="3013"/>
                      </a:cubicBezTo>
                      <a:cubicBezTo>
                        <a:pt x="0" y="4668"/>
                        <a:pt x="1346" y="6014"/>
                        <a:pt x="3001" y="6014"/>
                      </a:cubicBezTo>
                      <a:lnTo>
                        <a:pt x="39005" y="6014"/>
                      </a:lnTo>
                      <a:cubicBezTo>
                        <a:pt x="39827" y="6014"/>
                        <a:pt x="40577" y="6359"/>
                        <a:pt x="41124" y="6907"/>
                      </a:cubicBezTo>
                      <a:cubicBezTo>
                        <a:pt x="41672" y="7442"/>
                        <a:pt x="42005" y="8192"/>
                        <a:pt x="42005" y="9026"/>
                      </a:cubicBezTo>
                      <a:lnTo>
                        <a:pt x="42005" y="3013"/>
                      </a:lnTo>
                      <a:cubicBezTo>
                        <a:pt x="42005" y="2180"/>
                        <a:pt x="41672" y="1430"/>
                        <a:pt x="41124" y="882"/>
                      </a:cubicBezTo>
                      <a:cubicBezTo>
                        <a:pt x="40577" y="346"/>
                        <a:pt x="39827" y="1"/>
                        <a:pt x="39005" y="1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endParaRPr sz="1600" i="0" u="none" strike="noStrike" cap="none">
                    <a:solidFill>
                      <a:srgbClr val="000000"/>
                    </a:solidFill>
                    <a:latin typeface="Poppins" panose="00000500000000000000" pitchFamily="2" charset="0"/>
                    <a:ea typeface="Fira Sans Extra Condensed"/>
                    <a:cs typeface="Poppins" panose="00000500000000000000" pitchFamily="2" charset="0"/>
                    <a:sym typeface="Fira Sans Extra Condensed"/>
                  </a:endParaRPr>
                </a:p>
              </p:txBody>
            </p:sp>
            <p:sp>
              <p:nvSpPr>
                <p:cNvPr id="44" name="Google Shape;498;p11">
                  <a:extLst>
                    <a:ext uri="{FF2B5EF4-FFF2-40B4-BE49-F238E27FC236}">
                      <a16:creationId xmlns:a16="http://schemas.microsoft.com/office/drawing/2014/main" id="{C3D413ED-7A3B-2A3A-E152-9058E30DB3C4}"/>
                    </a:ext>
                  </a:extLst>
                </p:cNvPr>
                <p:cNvSpPr txBox="1"/>
                <p:nvPr/>
              </p:nvSpPr>
              <p:spPr>
                <a:xfrm>
                  <a:off x="3195450" y="1150750"/>
                  <a:ext cx="1469700" cy="255900"/>
                </a:xfrm>
                <a:prstGeom prst="rect">
                  <a:avLst/>
                </a:pr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endParaRPr sz="1600" i="0" u="none" strike="noStrike" cap="none">
                    <a:solidFill>
                      <a:srgbClr val="FFFFFF"/>
                    </a:solidFill>
                    <a:latin typeface="Poppins" panose="00000500000000000000" pitchFamily="2" charset="0"/>
                    <a:ea typeface="Calibri"/>
                    <a:cs typeface="Poppins" panose="00000500000000000000" pitchFamily="2" charset="0"/>
                    <a:sym typeface="Calibri"/>
                  </a:endParaRPr>
                </a:p>
              </p:txBody>
            </p:sp>
          </p:grpSp>
          <p:grpSp>
            <p:nvGrpSpPr>
              <p:cNvPr id="10" name="Google Shape;499;p11">
                <a:extLst>
                  <a:ext uri="{FF2B5EF4-FFF2-40B4-BE49-F238E27FC236}">
                    <a16:creationId xmlns:a16="http://schemas.microsoft.com/office/drawing/2014/main" id="{F6F7F609-408D-A189-2ACD-52052E977FA7}"/>
                  </a:ext>
                </a:extLst>
              </p:cNvPr>
              <p:cNvGrpSpPr/>
              <p:nvPr/>
            </p:nvGrpSpPr>
            <p:grpSpPr>
              <a:xfrm>
                <a:off x="4018231" y="2280147"/>
                <a:ext cx="2339391" cy="1101155"/>
                <a:chOff x="933838" y="532900"/>
                <a:chExt cx="2079971" cy="979046"/>
              </a:xfrm>
            </p:grpSpPr>
            <p:sp>
              <p:nvSpPr>
                <p:cNvPr id="30" name="Google Shape;500;p11">
                  <a:extLst>
                    <a:ext uri="{FF2B5EF4-FFF2-40B4-BE49-F238E27FC236}">
                      <a16:creationId xmlns:a16="http://schemas.microsoft.com/office/drawing/2014/main" id="{873F73E8-A318-280A-63A7-2FE41AD78800}"/>
                    </a:ext>
                  </a:extLst>
                </p:cNvPr>
                <p:cNvSpPr/>
                <p:nvPr/>
              </p:nvSpPr>
              <p:spPr>
                <a:xfrm>
                  <a:off x="1033115" y="551027"/>
                  <a:ext cx="1980694" cy="96091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1793" h="25127" extrusionOk="0">
                      <a:moveTo>
                        <a:pt x="33544" y="1"/>
                      </a:moveTo>
                      <a:cubicBezTo>
                        <a:pt x="33507" y="1"/>
                        <a:pt x="33470" y="1"/>
                        <a:pt x="33433" y="2"/>
                      </a:cubicBezTo>
                      <a:lnTo>
                        <a:pt x="3537" y="990"/>
                      </a:lnTo>
                      <a:cubicBezTo>
                        <a:pt x="1548" y="1050"/>
                        <a:pt x="0" y="2693"/>
                        <a:pt x="60" y="4658"/>
                      </a:cubicBezTo>
                      <a:lnTo>
                        <a:pt x="620" y="21695"/>
                      </a:lnTo>
                      <a:cubicBezTo>
                        <a:pt x="690" y="23611"/>
                        <a:pt x="2284" y="25126"/>
                        <a:pt x="4211" y="25126"/>
                      </a:cubicBezTo>
                      <a:cubicBezTo>
                        <a:pt x="4248" y="25126"/>
                        <a:pt x="4285" y="25126"/>
                        <a:pt x="4322" y="25124"/>
                      </a:cubicBezTo>
                      <a:lnTo>
                        <a:pt x="34231" y="24136"/>
                      </a:lnTo>
                      <a:cubicBezTo>
                        <a:pt x="36207" y="24077"/>
                        <a:pt x="37767" y="22434"/>
                        <a:pt x="37696" y="20469"/>
                      </a:cubicBezTo>
                      <a:lnTo>
                        <a:pt x="37636" y="18540"/>
                      </a:lnTo>
                      <a:cubicBezTo>
                        <a:pt x="37600" y="17409"/>
                        <a:pt x="38493" y="16469"/>
                        <a:pt x="39636" y="16433"/>
                      </a:cubicBezTo>
                      <a:lnTo>
                        <a:pt x="42982" y="16326"/>
                      </a:lnTo>
                      <a:cubicBezTo>
                        <a:pt x="43004" y="16325"/>
                        <a:pt x="43026" y="16325"/>
                        <a:pt x="43049" y="16325"/>
                      </a:cubicBezTo>
                      <a:cubicBezTo>
                        <a:pt x="43772" y="16325"/>
                        <a:pt x="44422" y="16700"/>
                        <a:pt x="44792" y="17266"/>
                      </a:cubicBezTo>
                      <a:cubicBezTo>
                        <a:pt x="45460" y="18291"/>
                        <a:pt x="46628" y="18959"/>
                        <a:pt x="47943" y="18959"/>
                      </a:cubicBezTo>
                      <a:cubicBezTo>
                        <a:pt x="47988" y="18959"/>
                        <a:pt x="48033" y="18959"/>
                        <a:pt x="48078" y="18957"/>
                      </a:cubicBezTo>
                      <a:cubicBezTo>
                        <a:pt x="50162" y="18886"/>
                        <a:pt x="51793" y="17159"/>
                        <a:pt x="51721" y="15099"/>
                      </a:cubicBezTo>
                      <a:cubicBezTo>
                        <a:pt x="51663" y="13077"/>
                        <a:pt x="49974" y="11490"/>
                        <a:pt x="47940" y="11490"/>
                      </a:cubicBezTo>
                      <a:cubicBezTo>
                        <a:pt x="47903" y="11490"/>
                        <a:pt x="47865" y="11491"/>
                        <a:pt x="47828" y="11492"/>
                      </a:cubicBezTo>
                      <a:cubicBezTo>
                        <a:pt x="46459" y="11539"/>
                        <a:pt x="45292" y="12301"/>
                        <a:pt x="44661" y="13397"/>
                      </a:cubicBezTo>
                      <a:cubicBezTo>
                        <a:pt x="44327" y="14004"/>
                        <a:pt x="43673" y="14433"/>
                        <a:pt x="42911" y="14456"/>
                      </a:cubicBezTo>
                      <a:lnTo>
                        <a:pt x="39577" y="14575"/>
                      </a:lnTo>
                      <a:cubicBezTo>
                        <a:pt x="39555" y="14576"/>
                        <a:pt x="39533" y="14577"/>
                        <a:pt x="39511" y="14577"/>
                      </a:cubicBezTo>
                      <a:cubicBezTo>
                        <a:pt x="38397" y="14577"/>
                        <a:pt x="37480" y="13697"/>
                        <a:pt x="37434" y="12599"/>
                      </a:cubicBezTo>
                      <a:lnTo>
                        <a:pt x="37136" y="3431"/>
                      </a:lnTo>
                      <a:cubicBezTo>
                        <a:pt x="37078" y="1515"/>
                        <a:pt x="35472" y="1"/>
                        <a:pt x="33544" y="1"/>
                      </a:cubicBezTo>
                      <a:close/>
                    </a:path>
                  </a:pathLst>
                </a:custGeom>
                <a:solidFill>
                  <a:srgbClr val="B7B7B7">
                    <a:alpha val="55294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endParaRPr sz="1600" i="0" u="none" strike="noStrike" cap="none">
                    <a:solidFill>
                      <a:srgbClr val="000000"/>
                    </a:solidFill>
                    <a:latin typeface="Poppins" panose="00000500000000000000" pitchFamily="2" charset="0"/>
                    <a:ea typeface="Fira Sans Extra Condensed"/>
                    <a:cs typeface="Poppins" panose="00000500000000000000" pitchFamily="2" charset="0"/>
                    <a:sym typeface="Fira Sans Extra Condensed"/>
                  </a:endParaRPr>
                </a:p>
              </p:txBody>
            </p:sp>
            <p:sp>
              <p:nvSpPr>
                <p:cNvPr id="31" name="Google Shape;501;p11">
                  <a:extLst>
                    <a:ext uri="{FF2B5EF4-FFF2-40B4-BE49-F238E27FC236}">
                      <a16:creationId xmlns:a16="http://schemas.microsoft.com/office/drawing/2014/main" id="{5B1484E1-51D1-14EC-8350-D32DAF0FA830}"/>
                    </a:ext>
                  </a:extLst>
                </p:cNvPr>
                <p:cNvSpPr/>
                <p:nvPr/>
              </p:nvSpPr>
              <p:spPr>
                <a:xfrm>
                  <a:off x="933838" y="788897"/>
                  <a:ext cx="177598" cy="25607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644" h="6014" extrusionOk="0">
                      <a:moveTo>
                        <a:pt x="3001" y="1"/>
                      </a:moveTo>
                      <a:cubicBezTo>
                        <a:pt x="2168" y="1"/>
                        <a:pt x="1417" y="334"/>
                        <a:pt x="882" y="882"/>
                      </a:cubicBezTo>
                      <a:cubicBezTo>
                        <a:pt x="334" y="1418"/>
                        <a:pt x="1" y="2180"/>
                        <a:pt x="1" y="3001"/>
                      </a:cubicBezTo>
                      <a:cubicBezTo>
                        <a:pt x="1" y="4668"/>
                        <a:pt x="1346" y="6014"/>
                        <a:pt x="3001" y="6014"/>
                      </a:cubicBezTo>
                      <a:lnTo>
                        <a:pt x="4644" y="6014"/>
                      </a:lnTo>
                      <a:lnTo>
                        <a:pt x="4644" y="1"/>
                      </a:lnTo>
                      <a:close/>
                    </a:path>
                  </a:pathLst>
                </a:custGeom>
                <a:solidFill>
                  <a:schemeClr val="bg1">
                    <a:lumMod val="75000"/>
                  </a:scheme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endParaRPr sz="1600" i="0" u="none" strike="noStrike" cap="none">
                    <a:solidFill>
                      <a:srgbClr val="000000"/>
                    </a:solidFill>
                    <a:latin typeface="Poppins" panose="00000500000000000000" pitchFamily="2" charset="0"/>
                    <a:ea typeface="Fira Sans Extra Condensed"/>
                    <a:cs typeface="Poppins" panose="00000500000000000000" pitchFamily="2" charset="0"/>
                    <a:sym typeface="Fira Sans Extra Condensed"/>
                  </a:endParaRPr>
                </a:p>
              </p:txBody>
            </p:sp>
            <p:sp>
              <p:nvSpPr>
                <p:cNvPr id="32" name="Google Shape;502;p11">
                  <a:extLst>
                    <a:ext uri="{FF2B5EF4-FFF2-40B4-BE49-F238E27FC236}">
                      <a16:creationId xmlns:a16="http://schemas.microsoft.com/office/drawing/2014/main" id="{28F9BEEA-F518-DB38-F297-774C38B6CC84}"/>
                    </a:ext>
                  </a:extLst>
                </p:cNvPr>
                <p:cNvSpPr/>
                <p:nvPr/>
              </p:nvSpPr>
              <p:spPr>
                <a:xfrm>
                  <a:off x="1071816" y="532900"/>
                  <a:ext cx="1939277" cy="92386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0710" h="24158" extrusionOk="0">
                      <a:moveTo>
                        <a:pt x="3549" y="0"/>
                      </a:moveTo>
                      <a:cubicBezTo>
                        <a:pt x="1584" y="0"/>
                        <a:pt x="1" y="1595"/>
                        <a:pt x="1" y="3560"/>
                      </a:cubicBezTo>
                      <a:lnTo>
                        <a:pt x="1" y="20610"/>
                      </a:lnTo>
                      <a:cubicBezTo>
                        <a:pt x="1" y="22562"/>
                        <a:pt x="1584" y="24158"/>
                        <a:pt x="3549" y="24158"/>
                      </a:cubicBezTo>
                      <a:lnTo>
                        <a:pt x="33124" y="24158"/>
                      </a:lnTo>
                      <a:cubicBezTo>
                        <a:pt x="35088" y="24158"/>
                        <a:pt x="36684" y="22562"/>
                        <a:pt x="36684" y="20610"/>
                      </a:cubicBezTo>
                      <a:lnTo>
                        <a:pt x="36684" y="18669"/>
                      </a:lnTo>
                      <a:cubicBezTo>
                        <a:pt x="36684" y="17550"/>
                        <a:pt x="37600" y="16633"/>
                        <a:pt x="38720" y="16633"/>
                      </a:cubicBezTo>
                      <a:lnTo>
                        <a:pt x="42030" y="16633"/>
                      </a:lnTo>
                      <a:cubicBezTo>
                        <a:pt x="42780" y="16633"/>
                        <a:pt x="43435" y="17038"/>
                        <a:pt x="43792" y="17633"/>
                      </a:cubicBezTo>
                      <a:cubicBezTo>
                        <a:pt x="44447" y="18705"/>
                        <a:pt x="45625" y="19431"/>
                        <a:pt x="46983" y="19431"/>
                      </a:cubicBezTo>
                      <a:cubicBezTo>
                        <a:pt x="49042" y="19431"/>
                        <a:pt x="50709" y="17752"/>
                        <a:pt x="50709" y="15692"/>
                      </a:cubicBezTo>
                      <a:cubicBezTo>
                        <a:pt x="50709" y="13633"/>
                        <a:pt x="49042" y="11966"/>
                        <a:pt x="46983" y="11966"/>
                      </a:cubicBezTo>
                      <a:cubicBezTo>
                        <a:pt x="45625" y="11966"/>
                        <a:pt x="44447" y="12692"/>
                        <a:pt x="43792" y="13764"/>
                      </a:cubicBezTo>
                      <a:cubicBezTo>
                        <a:pt x="43435" y="14359"/>
                        <a:pt x="42780" y="14764"/>
                        <a:pt x="42030" y="14764"/>
                      </a:cubicBezTo>
                      <a:lnTo>
                        <a:pt x="38720" y="14764"/>
                      </a:lnTo>
                      <a:cubicBezTo>
                        <a:pt x="37600" y="14764"/>
                        <a:pt x="36684" y="13847"/>
                        <a:pt x="36684" y="12728"/>
                      </a:cubicBezTo>
                      <a:lnTo>
                        <a:pt x="36684" y="3560"/>
                      </a:lnTo>
                      <a:cubicBezTo>
                        <a:pt x="36684" y="1595"/>
                        <a:pt x="35088" y="0"/>
                        <a:pt x="33124" y="0"/>
                      </a:cubicBezTo>
                      <a:close/>
                    </a:path>
                  </a:pathLst>
                </a:custGeom>
                <a:solidFill>
                  <a:srgbClr val="FDFDFD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endParaRPr sz="1600" i="0" u="none" strike="noStrike" cap="none">
                    <a:solidFill>
                      <a:srgbClr val="000000"/>
                    </a:solidFill>
                    <a:latin typeface="Poppins" panose="00000500000000000000" pitchFamily="2" charset="0"/>
                    <a:ea typeface="Fira Sans Extra Condensed"/>
                    <a:cs typeface="Poppins" panose="00000500000000000000" pitchFamily="2" charset="0"/>
                    <a:sym typeface="Fira Sans Extra Condensed"/>
                  </a:endParaRPr>
                </a:p>
              </p:txBody>
            </p:sp>
            <p:sp>
              <p:nvSpPr>
                <p:cNvPr id="33" name="Google Shape;503;p11">
                  <a:extLst>
                    <a:ext uri="{FF2B5EF4-FFF2-40B4-BE49-F238E27FC236}">
                      <a16:creationId xmlns:a16="http://schemas.microsoft.com/office/drawing/2014/main" id="{E35AD706-5D9B-104D-2418-AE0142DFDBD2}"/>
                    </a:ext>
                  </a:extLst>
                </p:cNvPr>
                <p:cNvSpPr/>
                <p:nvPr/>
              </p:nvSpPr>
              <p:spPr>
                <a:xfrm>
                  <a:off x="2752419" y="1016894"/>
                  <a:ext cx="232247" cy="23270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073" h="6085" extrusionOk="0">
                      <a:moveTo>
                        <a:pt x="3037" y="0"/>
                      </a:moveTo>
                      <a:cubicBezTo>
                        <a:pt x="1358" y="0"/>
                        <a:pt x="0" y="1370"/>
                        <a:pt x="0" y="3036"/>
                      </a:cubicBezTo>
                      <a:cubicBezTo>
                        <a:pt x="0" y="4715"/>
                        <a:pt x="1358" y="6084"/>
                        <a:pt x="3037" y="6084"/>
                      </a:cubicBezTo>
                      <a:cubicBezTo>
                        <a:pt x="4715" y="6084"/>
                        <a:pt x="6073" y="4715"/>
                        <a:pt x="6073" y="3036"/>
                      </a:cubicBezTo>
                      <a:cubicBezTo>
                        <a:pt x="6073" y="1370"/>
                        <a:pt x="4715" y="0"/>
                        <a:pt x="3037" y="0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endParaRPr sz="1600" i="0" u="none" strike="noStrike" cap="none">
                    <a:solidFill>
                      <a:srgbClr val="000000"/>
                    </a:solidFill>
                    <a:latin typeface="Poppins" panose="00000500000000000000" pitchFamily="2" charset="0"/>
                    <a:ea typeface="Fira Sans Extra Condensed"/>
                    <a:cs typeface="Poppins" panose="00000500000000000000" pitchFamily="2" charset="0"/>
                    <a:sym typeface="Fira Sans Extra Condensed"/>
                  </a:endParaRPr>
                </a:p>
              </p:txBody>
            </p:sp>
            <p:sp>
              <p:nvSpPr>
                <p:cNvPr id="34" name="Google Shape;504;p11">
                  <a:extLst>
                    <a:ext uri="{FF2B5EF4-FFF2-40B4-BE49-F238E27FC236}">
                      <a16:creationId xmlns:a16="http://schemas.microsoft.com/office/drawing/2014/main" id="{3AFEEAA7-D5AB-901F-BEDD-2B805952F6B9}"/>
                    </a:ext>
                  </a:extLst>
                </p:cNvPr>
                <p:cNvSpPr/>
                <p:nvPr/>
              </p:nvSpPr>
              <p:spPr>
                <a:xfrm>
                  <a:off x="935214" y="562799"/>
                  <a:ext cx="1606414" cy="36912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2006" h="8669" extrusionOk="0">
                      <a:moveTo>
                        <a:pt x="3001" y="1"/>
                      </a:moveTo>
                      <a:cubicBezTo>
                        <a:pt x="2168" y="1"/>
                        <a:pt x="1417" y="346"/>
                        <a:pt x="882" y="882"/>
                      </a:cubicBezTo>
                      <a:cubicBezTo>
                        <a:pt x="334" y="1429"/>
                        <a:pt x="1" y="2180"/>
                        <a:pt x="1" y="3013"/>
                      </a:cubicBezTo>
                      <a:lnTo>
                        <a:pt x="1" y="8311"/>
                      </a:lnTo>
                      <a:lnTo>
                        <a:pt x="24" y="8668"/>
                      </a:lnTo>
                      <a:cubicBezTo>
                        <a:pt x="108" y="7978"/>
                        <a:pt x="417" y="7371"/>
                        <a:pt x="882" y="6894"/>
                      </a:cubicBezTo>
                      <a:cubicBezTo>
                        <a:pt x="1417" y="6359"/>
                        <a:pt x="2168" y="6013"/>
                        <a:pt x="3001" y="6013"/>
                      </a:cubicBezTo>
                      <a:lnTo>
                        <a:pt x="39006" y="6013"/>
                      </a:lnTo>
                      <a:cubicBezTo>
                        <a:pt x="40660" y="6013"/>
                        <a:pt x="42006" y="4668"/>
                        <a:pt x="42006" y="3013"/>
                      </a:cubicBezTo>
                      <a:cubicBezTo>
                        <a:pt x="42006" y="2894"/>
                        <a:pt x="42006" y="2775"/>
                        <a:pt x="41982" y="2656"/>
                      </a:cubicBezTo>
                      <a:cubicBezTo>
                        <a:pt x="41815" y="1168"/>
                        <a:pt x="40541" y="1"/>
                        <a:pt x="39006" y="1"/>
                      </a:cubicBezTo>
                      <a:close/>
                    </a:path>
                  </a:pathLst>
                </a:custGeom>
                <a:solidFill>
                  <a:srgbClr val="B7B7B7">
                    <a:alpha val="55294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endParaRPr sz="1600" i="0" u="none" strike="noStrike" cap="none">
                    <a:solidFill>
                      <a:srgbClr val="000000"/>
                    </a:solidFill>
                    <a:latin typeface="Poppins" panose="00000500000000000000" pitchFamily="2" charset="0"/>
                    <a:ea typeface="Fira Sans Extra Condensed"/>
                    <a:cs typeface="Poppins" panose="00000500000000000000" pitchFamily="2" charset="0"/>
                    <a:sym typeface="Fira Sans Extra Condensed"/>
                  </a:endParaRPr>
                </a:p>
              </p:txBody>
            </p:sp>
            <p:sp>
              <p:nvSpPr>
                <p:cNvPr id="35" name="Google Shape;505;p11">
                  <a:extLst>
                    <a:ext uri="{FF2B5EF4-FFF2-40B4-BE49-F238E27FC236}">
                      <a16:creationId xmlns:a16="http://schemas.microsoft.com/office/drawing/2014/main" id="{17B45146-E010-C5B9-F2D4-940810FA8E90}"/>
                    </a:ext>
                  </a:extLst>
                </p:cNvPr>
                <p:cNvSpPr/>
                <p:nvPr/>
              </p:nvSpPr>
              <p:spPr>
                <a:xfrm>
                  <a:off x="935214" y="532909"/>
                  <a:ext cx="1606414" cy="38381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2006" h="9014" extrusionOk="0">
                      <a:moveTo>
                        <a:pt x="3001" y="0"/>
                      </a:moveTo>
                      <a:cubicBezTo>
                        <a:pt x="2168" y="0"/>
                        <a:pt x="1417" y="334"/>
                        <a:pt x="882" y="881"/>
                      </a:cubicBezTo>
                      <a:cubicBezTo>
                        <a:pt x="334" y="1417"/>
                        <a:pt x="1" y="2167"/>
                        <a:pt x="1" y="3001"/>
                      </a:cubicBezTo>
                      <a:lnTo>
                        <a:pt x="1" y="9013"/>
                      </a:lnTo>
                      <a:cubicBezTo>
                        <a:pt x="1" y="8192"/>
                        <a:pt x="334" y="7430"/>
                        <a:pt x="882" y="6894"/>
                      </a:cubicBezTo>
                      <a:cubicBezTo>
                        <a:pt x="1417" y="6346"/>
                        <a:pt x="2168" y="6013"/>
                        <a:pt x="3001" y="6013"/>
                      </a:cubicBezTo>
                      <a:lnTo>
                        <a:pt x="39006" y="6013"/>
                      </a:lnTo>
                      <a:cubicBezTo>
                        <a:pt x="40660" y="6013"/>
                        <a:pt x="42006" y="4667"/>
                        <a:pt x="42006" y="3001"/>
                      </a:cubicBezTo>
                      <a:cubicBezTo>
                        <a:pt x="42006" y="1346"/>
                        <a:pt x="40660" y="0"/>
                        <a:pt x="39006" y="0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endParaRPr sz="1600" i="0" u="none" strike="noStrike" cap="none">
                    <a:solidFill>
                      <a:srgbClr val="000000"/>
                    </a:solidFill>
                    <a:latin typeface="Poppins" panose="00000500000000000000" pitchFamily="2" charset="0"/>
                    <a:ea typeface="Fira Sans Extra Condensed"/>
                    <a:cs typeface="Poppins" panose="00000500000000000000" pitchFamily="2" charset="0"/>
                    <a:sym typeface="Fira Sans Extra Condensed"/>
                  </a:endParaRPr>
                </a:p>
              </p:txBody>
            </p:sp>
            <p:sp>
              <p:nvSpPr>
                <p:cNvPr id="36" name="Google Shape;506;p11">
                  <a:extLst>
                    <a:ext uri="{FF2B5EF4-FFF2-40B4-BE49-F238E27FC236}">
                      <a16:creationId xmlns:a16="http://schemas.microsoft.com/office/drawing/2014/main" id="{C0C82415-7343-E870-ADAF-7A9172157373}"/>
                    </a:ext>
                  </a:extLst>
                </p:cNvPr>
                <p:cNvSpPr txBox="1"/>
                <p:nvPr/>
              </p:nvSpPr>
              <p:spPr>
                <a:xfrm>
                  <a:off x="1081173" y="857225"/>
                  <a:ext cx="1390200" cy="53490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rPr lang="es-PE" sz="1600" dirty="0">
                      <a:solidFill>
                        <a:schemeClr val="dk1"/>
                      </a:solidFill>
                      <a:latin typeface="Arial" panose="020B0604020202020204" pitchFamily="34" charset="0"/>
                      <a:ea typeface="Calibri"/>
                      <a:cs typeface="Arial" panose="020B0604020202020204" pitchFamily="34" charset="0"/>
                      <a:sym typeface="Calibri"/>
                    </a:rPr>
                    <a:t>“Solo he mirado, no he tocado ni hablado” </a:t>
                  </a:r>
                  <a:endParaRPr sz="1600" dirty="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37" name="Google Shape;507;p11">
                  <a:extLst>
                    <a:ext uri="{FF2B5EF4-FFF2-40B4-BE49-F238E27FC236}">
                      <a16:creationId xmlns:a16="http://schemas.microsoft.com/office/drawing/2014/main" id="{908FD7BA-CEC1-2CEB-5214-BC536487DBD4}"/>
                    </a:ext>
                  </a:extLst>
                </p:cNvPr>
                <p:cNvSpPr txBox="1"/>
                <p:nvPr/>
              </p:nvSpPr>
              <p:spPr>
                <a:xfrm>
                  <a:off x="1071825" y="532900"/>
                  <a:ext cx="1469700" cy="255900"/>
                </a:xfrm>
                <a:prstGeom prst="rect">
                  <a:avLst/>
                </a:pr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endParaRPr sz="1600" i="0" u="none" strike="noStrike" cap="none">
                    <a:solidFill>
                      <a:srgbClr val="FFFFFF"/>
                    </a:solidFill>
                    <a:latin typeface="Poppins" panose="00000500000000000000" pitchFamily="2" charset="0"/>
                    <a:ea typeface="Calibri"/>
                    <a:cs typeface="Poppins" panose="00000500000000000000" pitchFamily="2" charset="0"/>
                    <a:sym typeface="Calibri"/>
                  </a:endParaRPr>
                </a:p>
              </p:txBody>
            </p:sp>
          </p:grpSp>
          <p:grpSp>
            <p:nvGrpSpPr>
              <p:cNvPr id="11" name="Google Shape;508;p11">
                <a:extLst>
                  <a:ext uri="{FF2B5EF4-FFF2-40B4-BE49-F238E27FC236}">
                    <a16:creationId xmlns:a16="http://schemas.microsoft.com/office/drawing/2014/main" id="{2290C0A1-9876-06DD-2070-F189BC4E32F4}"/>
                  </a:ext>
                </a:extLst>
              </p:cNvPr>
              <p:cNvGrpSpPr/>
              <p:nvPr/>
            </p:nvGrpSpPr>
            <p:grpSpPr>
              <a:xfrm>
                <a:off x="4018231" y="3670517"/>
                <a:ext cx="2339391" cy="1101190"/>
                <a:chOff x="933838" y="1769089"/>
                <a:chExt cx="2079971" cy="979077"/>
              </a:xfrm>
            </p:grpSpPr>
            <p:sp>
              <p:nvSpPr>
                <p:cNvPr id="23" name="Google Shape;509;p11">
                  <a:extLst>
                    <a:ext uri="{FF2B5EF4-FFF2-40B4-BE49-F238E27FC236}">
                      <a16:creationId xmlns:a16="http://schemas.microsoft.com/office/drawing/2014/main" id="{2EB51027-0026-8891-DD71-50B91A898A78}"/>
                    </a:ext>
                  </a:extLst>
                </p:cNvPr>
                <p:cNvSpPr/>
                <p:nvPr/>
              </p:nvSpPr>
              <p:spPr>
                <a:xfrm>
                  <a:off x="1033115" y="1787667"/>
                  <a:ext cx="1980694" cy="96049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1793" h="25116" extrusionOk="0">
                      <a:moveTo>
                        <a:pt x="33566" y="0"/>
                      </a:moveTo>
                      <a:cubicBezTo>
                        <a:pt x="33522" y="0"/>
                        <a:pt x="33478" y="1"/>
                        <a:pt x="33433" y="3"/>
                      </a:cubicBezTo>
                      <a:lnTo>
                        <a:pt x="3537" y="979"/>
                      </a:lnTo>
                      <a:cubicBezTo>
                        <a:pt x="1548" y="1050"/>
                        <a:pt x="0" y="2693"/>
                        <a:pt x="60" y="4646"/>
                      </a:cubicBezTo>
                      <a:lnTo>
                        <a:pt x="620" y="21684"/>
                      </a:lnTo>
                      <a:cubicBezTo>
                        <a:pt x="689" y="23604"/>
                        <a:pt x="2273" y="25115"/>
                        <a:pt x="4190" y="25115"/>
                      </a:cubicBezTo>
                      <a:cubicBezTo>
                        <a:pt x="4234" y="25115"/>
                        <a:pt x="4278" y="25114"/>
                        <a:pt x="4322" y="25113"/>
                      </a:cubicBezTo>
                      <a:lnTo>
                        <a:pt x="34231" y="24136"/>
                      </a:lnTo>
                      <a:cubicBezTo>
                        <a:pt x="36207" y="24065"/>
                        <a:pt x="37767" y="22422"/>
                        <a:pt x="37696" y="20469"/>
                      </a:cubicBezTo>
                      <a:lnTo>
                        <a:pt x="37636" y="18541"/>
                      </a:lnTo>
                      <a:cubicBezTo>
                        <a:pt x="37600" y="17409"/>
                        <a:pt x="38493" y="16469"/>
                        <a:pt x="39636" y="16433"/>
                      </a:cubicBezTo>
                      <a:lnTo>
                        <a:pt x="42982" y="16314"/>
                      </a:lnTo>
                      <a:cubicBezTo>
                        <a:pt x="43004" y="16313"/>
                        <a:pt x="43026" y="16313"/>
                        <a:pt x="43048" y="16313"/>
                      </a:cubicBezTo>
                      <a:cubicBezTo>
                        <a:pt x="43772" y="16313"/>
                        <a:pt x="44422" y="16689"/>
                        <a:pt x="44792" y="17267"/>
                      </a:cubicBezTo>
                      <a:cubicBezTo>
                        <a:pt x="45460" y="18280"/>
                        <a:pt x="46628" y="18948"/>
                        <a:pt x="47943" y="18948"/>
                      </a:cubicBezTo>
                      <a:cubicBezTo>
                        <a:pt x="47988" y="18948"/>
                        <a:pt x="48033" y="18947"/>
                        <a:pt x="48078" y="18945"/>
                      </a:cubicBezTo>
                      <a:cubicBezTo>
                        <a:pt x="50162" y="18886"/>
                        <a:pt x="51793" y="17159"/>
                        <a:pt x="51721" y="15100"/>
                      </a:cubicBezTo>
                      <a:cubicBezTo>
                        <a:pt x="51663" y="13084"/>
                        <a:pt x="49985" y="11490"/>
                        <a:pt x="47961" y="11490"/>
                      </a:cubicBezTo>
                      <a:cubicBezTo>
                        <a:pt x="47916" y="11490"/>
                        <a:pt x="47872" y="11491"/>
                        <a:pt x="47828" y="11492"/>
                      </a:cubicBezTo>
                      <a:cubicBezTo>
                        <a:pt x="46459" y="11540"/>
                        <a:pt x="45292" y="12290"/>
                        <a:pt x="44661" y="13397"/>
                      </a:cubicBezTo>
                      <a:cubicBezTo>
                        <a:pt x="44327" y="14004"/>
                        <a:pt x="43673" y="14433"/>
                        <a:pt x="42911" y="14457"/>
                      </a:cubicBezTo>
                      <a:lnTo>
                        <a:pt x="39577" y="14564"/>
                      </a:lnTo>
                      <a:cubicBezTo>
                        <a:pt x="39554" y="14565"/>
                        <a:pt x="39532" y="14565"/>
                        <a:pt x="39510" y="14565"/>
                      </a:cubicBezTo>
                      <a:cubicBezTo>
                        <a:pt x="38397" y="14565"/>
                        <a:pt x="37480" y="13696"/>
                        <a:pt x="37434" y="12587"/>
                      </a:cubicBezTo>
                      <a:lnTo>
                        <a:pt x="37136" y="3432"/>
                      </a:lnTo>
                      <a:cubicBezTo>
                        <a:pt x="37078" y="1511"/>
                        <a:pt x="35484" y="0"/>
                        <a:pt x="33566" y="0"/>
                      </a:cubicBezTo>
                      <a:close/>
                    </a:path>
                  </a:pathLst>
                </a:custGeom>
                <a:solidFill>
                  <a:srgbClr val="B7B7B7">
                    <a:alpha val="55294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endParaRPr sz="1600" i="0" u="none" strike="noStrike" cap="none">
                    <a:solidFill>
                      <a:srgbClr val="000000"/>
                    </a:solidFill>
                    <a:latin typeface="Poppins" panose="00000500000000000000" pitchFamily="2" charset="0"/>
                    <a:ea typeface="Fira Sans Extra Condensed"/>
                    <a:cs typeface="Poppins" panose="00000500000000000000" pitchFamily="2" charset="0"/>
                    <a:sym typeface="Fira Sans Extra Condensed"/>
                  </a:endParaRPr>
                </a:p>
              </p:txBody>
            </p:sp>
            <p:sp>
              <p:nvSpPr>
                <p:cNvPr id="24" name="Google Shape;510;p11">
                  <a:extLst>
                    <a:ext uri="{FF2B5EF4-FFF2-40B4-BE49-F238E27FC236}">
                      <a16:creationId xmlns:a16="http://schemas.microsoft.com/office/drawing/2014/main" id="{B6921235-85C2-C968-AE5E-EF9921D10196}"/>
                    </a:ext>
                  </a:extLst>
                </p:cNvPr>
                <p:cNvSpPr/>
                <p:nvPr/>
              </p:nvSpPr>
              <p:spPr>
                <a:xfrm>
                  <a:off x="933838" y="2025120"/>
                  <a:ext cx="177598" cy="25603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644" h="6013" extrusionOk="0">
                      <a:moveTo>
                        <a:pt x="3001" y="0"/>
                      </a:moveTo>
                      <a:cubicBezTo>
                        <a:pt x="2168" y="0"/>
                        <a:pt x="1417" y="346"/>
                        <a:pt x="882" y="881"/>
                      </a:cubicBezTo>
                      <a:cubicBezTo>
                        <a:pt x="334" y="1429"/>
                        <a:pt x="1" y="2179"/>
                        <a:pt x="1" y="3013"/>
                      </a:cubicBezTo>
                      <a:cubicBezTo>
                        <a:pt x="1" y="4668"/>
                        <a:pt x="1346" y="6013"/>
                        <a:pt x="3001" y="6013"/>
                      </a:cubicBezTo>
                      <a:lnTo>
                        <a:pt x="4644" y="6013"/>
                      </a:lnTo>
                      <a:lnTo>
                        <a:pt x="4644" y="0"/>
                      </a:lnTo>
                      <a:close/>
                    </a:path>
                  </a:pathLst>
                </a:custGeom>
                <a:solidFill>
                  <a:srgbClr val="FA4238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endParaRPr sz="1600" i="0" u="none" strike="noStrike" cap="none">
                    <a:solidFill>
                      <a:srgbClr val="000000"/>
                    </a:solidFill>
                    <a:latin typeface="Poppins" panose="00000500000000000000" pitchFamily="2" charset="0"/>
                    <a:ea typeface="Fira Sans Extra Condensed"/>
                    <a:cs typeface="Poppins" panose="00000500000000000000" pitchFamily="2" charset="0"/>
                    <a:sym typeface="Fira Sans Extra Condensed"/>
                  </a:endParaRPr>
                </a:p>
              </p:txBody>
            </p:sp>
            <p:sp>
              <p:nvSpPr>
                <p:cNvPr id="25" name="Google Shape;511;p11">
                  <a:extLst>
                    <a:ext uri="{FF2B5EF4-FFF2-40B4-BE49-F238E27FC236}">
                      <a16:creationId xmlns:a16="http://schemas.microsoft.com/office/drawing/2014/main" id="{620FA79D-8CF8-4AF2-277D-FDAA6D05E448}"/>
                    </a:ext>
                  </a:extLst>
                </p:cNvPr>
                <p:cNvSpPr/>
                <p:nvPr/>
              </p:nvSpPr>
              <p:spPr>
                <a:xfrm>
                  <a:off x="1071816" y="1769540"/>
                  <a:ext cx="1939277" cy="92344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0710" h="24147" extrusionOk="0">
                      <a:moveTo>
                        <a:pt x="3549" y="0"/>
                      </a:moveTo>
                      <a:cubicBezTo>
                        <a:pt x="1584" y="0"/>
                        <a:pt x="1" y="1596"/>
                        <a:pt x="1" y="3548"/>
                      </a:cubicBezTo>
                      <a:lnTo>
                        <a:pt x="1" y="20598"/>
                      </a:lnTo>
                      <a:cubicBezTo>
                        <a:pt x="1" y="22563"/>
                        <a:pt x="1584" y="24146"/>
                        <a:pt x="3549" y="24146"/>
                      </a:cubicBezTo>
                      <a:lnTo>
                        <a:pt x="33124" y="24146"/>
                      </a:lnTo>
                      <a:cubicBezTo>
                        <a:pt x="35088" y="24146"/>
                        <a:pt x="36684" y="22563"/>
                        <a:pt x="36684" y="20598"/>
                      </a:cubicBezTo>
                      <a:lnTo>
                        <a:pt x="36684" y="18669"/>
                      </a:lnTo>
                      <a:cubicBezTo>
                        <a:pt x="36684" y="17538"/>
                        <a:pt x="37600" y="16621"/>
                        <a:pt x="38720" y="16621"/>
                      </a:cubicBezTo>
                      <a:lnTo>
                        <a:pt x="42030" y="16621"/>
                      </a:lnTo>
                      <a:cubicBezTo>
                        <a:pt x="42780" y="16621"/>
                        <a:pt x="43435" y="17026"/>
                        <a:pt x="43792" y="17633"/>
                      </a:cubicBezTo>
                      <a:cubicBezTo>
                        <a:pt x="44447" y="18705"/>
                        <a:pt x="45625" y="19419"/>
                        <a:pt x="46983" y="19419"/>
                      </a:cubicBezTo>
                      <a:cubicBezTo>
                        <a:pt x="49042" y="19419"/>
                        <a:pt x="50709" y="17753"/>
                        <a:pt x="50709" y="15693"/>
                      </a:cubicBezTo>
                      <a:cubicBezTo>
                        <a:pt x="50709" y="13633"/>
                        <a:pt x="49042" y="11954"/>
                        <a:pt x="46983" y="11954"/>
                      </a:cubicBezTo>
                      <a:cubicBezTo>
                        <a:pt x="45625" y="11954"/>
                        <a:pt x="44447" y="12680"/>
                        <a:pt x="43792" y="13752"/>
                      </a:cubicBezTo>
                      <a:cubicBezTo>
                        <a:pt x="43435" y="14359"/>
                        <a:pt x="42780" y="14764"/>
                        <a:pt x="42030" y="14764"/>
                      </a:cubicBezTo>
                      <a:lnTo>
                        <a:pt x="38720" y="14764"/>
                      </a:lnTo>
                      <a:cubicBezTo>
                        <a:pt x="37600" y="14764"/>
                        <a:pt x="36684" y="13847"/>
                        <a:pt x="36684" y="12716"/>
                      </a:cubicBezTo>
                      <a:lnTo>
                        <a:pt x="36684" y="3548"/>
                      </a:lnTo>
                      <a:cubicBezTo>
                        <a:pt x="36684" y="1596"/>
                        <a:pt x="35088" y="0"/>
                        <a:pt x="33124" y="0"/>
                      </a:cubicBezTo>
                      <a:close/>
                    </a:path>
                  </a:pathLst>
                </a:custGeom>
                <a:solidFill>
                  <a:srgbClr val="FDFDFD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endParaRPr sz="1600" i="0" u="none" strike="noStrike" cap="none">
                    <a:solidFill>
                      <a:srgbClr val="000000"/>
                    </a:solidFill>
                    <a:latin typeface="Poppins" panose="00000500000000000000" pitchFamily="2" charset="0"/>
                    <a:ea typeface="Fira Sans Extra Condensed"/>
                    <a:cs typeface="Poppins" panose="00000500000000000000" pitchFamily="2" charset="0"/>
                    <a:sym typeface="Fira Sans Extra Condensed"/>
                  </a:endParaRPr>
                </a:p>
              </p:txBody>
            </p:sp>
            <p:sp>
              <p:nvSpPr>
                <p:cNvPr id="26" name="Google Shape;512;p11">
                  <a:extLst>
                    <a:ext uri="{FF2B5EF4-FFF2-40B4-BE49-F238E27FC236}">
                      <a16:creationId xmlns:a16="http://schemas.microsoft.com/office/drawing/2014/main" id="{2B137247-5356-DC88-9318-08BDAC3EA4C2}"/>
                    </a:ext>
                  </a:extLst>
                </p:cNvPr>
                <p:cNvSpPr/>
                <p:nvPr/>
              </p:nvSpPr>
              <p:spPr>
                <a:xfrm>
                  <a:off x="2752419" y="2253534"/>
                  <a:ext cx="232247" cy="23224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073" h="6073" extrusionOk="0">
                      <a:moveTo>
                        <a:pt x="3037" y="1"/>
                      </a:moveTo>
                      <a:cubicBezTo>
                        <a:pt x="1358" y="1"/>
                        <a:pt x="0" y="1358"/>
                        <a:pt x="0" y="3037"/>
                      </a:cubicBezTo>
                      <a:cubicBezTo>
                        <a:pt x="0" y="4716"/>
                        <a:pt x="1358" y="6073"/>
                        <a:pt x="3037" y="6073"/>
                      </a:cubicBezTo>
                      <a:cubicBezTo>
                        <a:pt x="4715" y="6073"/>
                        <a:pt x="6073" y="4716"/>
                        <a:pt x="6073" y="3037"/>
                      </a:cubicBezTo>
                      <a:cubicBezTo>
                        <a:pt x="6073" y="1358"/>
                        <a:pt x="4715" y="1"/>
                        <a:pt x="3037" y="1"/>
                      </a:cubicBezTo>
                      <a:close/>
                    </a:path>
                  </a:pathLst>
                </a:custGeom>
                <a:solidFill>
                  <a:srgbClr val="F04E5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endParaRPr sz="1600" i="0" u="none" strike="noStrike" cap="none">
                    <a:solidFill>
                      <a:srgbClr val="000000"/>
                    </a:solidFill>
                    <a:latin typeface="Poppins" panose="00000500000000000000" pitchFamily="2" charset="0"/>
                    <a:ea typeface="Fira Sans Extra Condensed"/>
                    <a:cs typeface="Poppins" panose="00000500000000000000" pitchFamily="2" charset="0"/>
                    <a:sym typeface="Fira Sans Extra Condensed"/>
                  </a:endParaRPr>
                </a:p>
              </p:txBody>
            </p:sp>
            <p:sp>
              <p:nvSpPr>
                <p:cNvPr id="27" name="Google Shape;513;p11">
                  <a:extLst>
                    <a:ext uri="{FF2B5EF4-FFF2-40B4-BE49-F238E27FC236}">
                      <a16:creationId xmlns:a16="http://schemas.microsoft.com/office/drawing/2014/main" id="{135E3331-84AF-1AF4-0309-09DE1975D0DB}"/>
                    </a:ext>
                  </a:extLst>
                </p:cNvPr>
                <p:cNvSpPr/>
                <p:nvPr/>
              </p:nvSpPr>
              <p:spPr>
                <a:xfrm>
                  <a:off x="935214" y="1799534"/>
                  <a:ext cx="1606414" cy="36857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2006" h="8656" extrusionOk="0">
                      <a:moveTo>
                        <a:pt x="3001" y="0"/>
                      </a:moveTo>
                      <a:cubicBezTo>
                        <a:pt x="2168" y="0"/>
                        <a:pt x="1417" y="333"/>
                        <a:pt x="882" y="881"/>
                      </a:cubicBezTo>
                      <a:cubicBezTo>
                        <a:pt x="334" y="1429"/>
                        <a:pt x="1" y="2179"/>
                        <a:pt x="1" y="3012"/>
                      </a:cubicBezTo>
                      <a:lnTo>
                        <a:pt x="1" y="8311"/>
                      </a:lnTo>
                      <a:lnTo>
                        <a:pt x="24" y="8656"/>
                      </a:lnTo>
                      <a:cubicBezTo>
                        <a:pt x="108" y="7977"/>
                        <a:pt x="417" y="7358"/>
                        <a:pt x="882" y="6894"/>
                      </a:cubicBezTo>
                      <a:cubicBezTo>
                        <a:pt x="1417" y="6346"/>
                        <a:pt x="2168" y="6013"/>
                        <a:pt x="3001" y="6013"/>
                      </a:cubicBezTo>
                      <a:lnTo>
                        <a:pt x="39006" y="6013"/>
                      </a:lnTo>
                      <a:cubicBezTo>
                        <a:pt x="40660" y="6013"/>
                        <a:pt x="42006" y="4667"/>
                        <a:pt x="42006" y="3012"/>
                      </a:cubicBezTo>
                      <a:cubicBezTo>
                        <a:pt x="42006" y="2881"/>
                        <a:pt x="42006" y="2774"/>
                        <a:pt x="41982" y="2655"/>
                      </a:cubicBezTo>
                      <a:cubicBezTo>
                        <a:pt x="41815" y="1155"/>
                        <a:pt x="40541" y="0"/>
                        <a:pt x="39006" y="0"/>
                      </a:cubicBezTo>
                      <a:close/>
                    </a:path>
                  </a:pathLst>
                </a:custGeom>
                <a:solidFill>
                  <a:srgbClr val="B7B7B7">
                    <a:alpha val="55294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endParaRPr sz="1600" i="0" u="none" strike="noStrike" cap="none">
                    <a:solidFill>
                      <a:srgbClr val="000000"/>
                    </a:solidFill>
                    <a:latin typeface="Poppins" panose="00000500000000000000" pitchFamily="2" charset="0"/>
                    <a:ea typeface="Fira Sans Extra Condensed"/>
                    <a:cs typeface="Poppins" panose="00000500000000000000" pitchFamily="2" charset="0"/>
                    <a:sym typeface="Fira Sans Extra Condensed"/>
                  </a:endParaRPr>
                </a:p>
              </p:txBody>
            </p:sp>
            <p:sp>
              <p:nvSpPr>
                <p:cNvPr id="28" name="Google Shape;514;p11">
                  <a:extLst>
                    <a:ext uri="{FF2B5EF4-FFF2-40B4-BE49-F238E27FC236}">
                      <a16:creationId xmlns:a16="http://schemas.microsoft.com/office/drawing/2014/main" id="{35F9C994-E4A7-F2CB-AB20-78AAD4F97980}"/>
                    </a:ext>
                  </a:extLst>
                </p:cNvPr>
                <p:cNvSpPr/>
                <p:nvPr/>
              </p:nvSpPr>
              <p:spPr>
                <a:xfrm>
                  <a:off x="935214" y="1769089"/>
                  <a:ext cx="1606414" cy="38432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2006" h="9026" extrusionOk="0">
                      <a:moveTo>
                        <a:pt x="3001" y="1"/>
                      </a:moveTo>
                      <a:cubicBezTo>
                        <a:pt x="2168" y="1"/>
                        <a:pt x="1417" y="334"/>
                        <a:pt x="882" y="882"/>
                      </a:cubicBezTo>
                      <a:cubicBezTo>
                        <a:pt x="334" y="1429"/>
                        <a:pt x="1" y="2179"/>
                        <a:pt x="1" y="3013"/>
                      </a:cubicBezTo>
                      <a:lnTo>
                        <a:pt x="1" y="9026"/>
                      </a:lnTo>
                      <a:cubicBezTo>
                        <a:pt x="1" y="8192"/>
                        <a:pt x="334" y="7442"/>
                        <a:pt x="882" y="6894"/>
                      </a:cubicBezTo>
                      <a:cubicBezTo>
                        <a:pt x="1417" y="6359"/>
                        <a:pt x="2168" y="6013"/>
                        <a:pt x="3001" y="6013"/>
                      </a:cubicBezTo>
                      <a:lnTo>
                        <a:pt x="39006" y="6013"/>
                      </a:lnTo>
                      <a:cubicBezTo>
                        <a:pt x="40660" y="6013"/>
                        <a:pt x="42006" y="4668"/>
                        <a:pt x="42006" y="3013"/>
                      </a:cubicBezTo>
                      <a:cubicBezTo>
                        <a:pt x="42006" y="1346"/>
                        <a:pt x="40660" y="1"/>
                        <a:pt x="39006" y="1"/>
                      </a:cubicBezTo>
                      <a:close/>
                    </a:path>
                  </a:pathLst>
                </a:custGeom>
                <a:solidFill>
                  <a:srgbClr val="F04E5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endParaRPr sz="1600" i="0" u="none" strike="noStrike" cap="none">
                    <a:solidFill>
                      <a:srgbClr val="000000"/>
                    </a:solidFill>
                    <a:latin typeface="Poppins" panose="00000500000000000000" pitchFamily="2" charset="0"/>
                    <a:ea typeface="Fira Sans Extra Condensed"/>
                    <a:cs typeface="Poppins" panose="00000500000000000000" pitchFamily="2" charset="0"/>
                    <a:sym typeface="Fira Sans Extra Condensed"/>
                  </a:endParaRPr>
                </a:p>
              </p:txBody>
            </p:sp>
            <p:sp>
              <p:nvSpPr>
                <p:cNvPr id="29" name="Google Shape;515;p11">
                  <a:extLst>
                    <a:ext uri="{FF2B5EF4-FFF2-40B4-BE49-F238E27FC236}">
                      <a16:creationId xmlns:a16="http://schemas.microsoft.com/office/drawing/2014/main" id="{D8A10188-8345-C526-05C8-A2A459C1A1E0}"/>
                    </a:ext>
                  </a:extLst>
                </p:cNvPr>
                <p:cNvSpPr txBox="1"/>
                <p:nvPr/>
              </p:nvSpPr>
              <p:spPr>
                <a:xfrm>
                  <a:off x="1071825" y="1769313"/>
                  <a:ext cx="1469700" cy="255900"/>
                </a:xfrm>
                <a:prstGeom prst="rect">
                  <a:avLst/>
                </a:prstGeom>
                <a:solidFill>
                  <a:srgbClr val="F04E5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endParaRPr sz="1600" i="0" u="none" strike="noStrike" cap="none">
                    <a:solidFill>
                      <a:srgbClr val="FFFFFF"/>
                    </a:solidFill>
                    <a:latin typeface="Poppins" panose="00000500000000000000" pitchFamily="2" charset="0"/>
                    <a:ea typeface="Calibri"/>
                    <a:cs typeface="Poppins" panose="00000500000000000000" pitchFamily="2" charset="0"/>
                    <a:sym typeface="Calibri"/>
                  </a:endParaRPr>
                </a:p>
              </p:txBody>
            </p:sp>
          </p:grpSp>
          <p:grpSp>
            <p:nvGrpSpPr>
              <p:cNvPr id="12" name="Google Shape;516;p11">
                <a:extLst>
                  <a:ext uri="{FF2B5EF4-FFF2-40B4-BE49-F238E27FC236}">
                    <a16:creationId xmlns:a16="http://schemas.microsoft.com/office/drawing/2014/main" id="{BDE71CC6-A379-531B-B769-BE1A8A21E385}"/>
                  </a:ext>
                </a:extLst>
              </p:cNvPr>
              <p:cNvGrpSpPr/>
              <p:nvPr/>
            </p:nvGrpSpPr>
            <p:grpSpPr>
              <a:xfrm>
                <a:off x="4018231" y="5061385"/>
                <a:ext cx="2339391" cy="1101155"/>
                <a:chOff x="933838" y="3005721"/>
                <a:chExt cx="2079971" cy="979046"/>
              </a:xfrm>
            </p:grpSpPr>
            <p:sp>
              <p:nvSpPr>
                <p:cNvPr id="16" name="Google Shape;517;p11">
                  <a:extLst>
                    <a:ext uri="{FF2B5EF4-FFF2-40B4-BE49-F238E27FC236}">
                      <a16:creationId xmlns:a16="http://schemas.microsoft.com/office/drawing/2014/main" id="{240FF0C1-51B8-B12D-6174-730204155F7B}"/>
                    </a:ext>
                  </a:extLst>
                </p:cNvPr>
                <p:cNvSpPr/>
                <p:nvPr/>
              </p:nvSpPr>
              <p:spPr>
                <a:xfrm>
                  <a:off x="1033115" y="3023886"/>
                  <a:ext cx="1980694" cy="96088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1793" h="25126" extrusionOk="0">
                      <a:moveTo>
                        <a:pt x="33544" y="0"/>
                      </a:moveTo>
                      <a:cubicBezTo>
                        <a:pt x="33507" y="0"/>
                        <a:pt x="33470" y="1"/>
                        <a:pt x="33433" y="2"/>
                      </a:cubicBezTo>
                      <a:lnTo>
                        <a:pt x="3537" y="990"/>
                      </a:lnTo>
                      <a:cubicBezTo>
                        <a:pt x="1548" y="1050"/>
                        <a:pt x="0" y="2693"/>
                        <a:pt x="60" y="4657"/>
                      </a:cubicBezTo>
                      <a:lnTo>
                        <a:pt x="620" y="21695"/>
                      </a:lnTo>
                      <a:cubicBezTo>
                        <a:pt x="690" y="23611"/>
                        <a:pt x="2284" y="25126"/>
                        <a:pt x="4211" y="25126"/>
                      </a:cubicBezTo>
                      <a:cubicBezTo>
                        <a:pt x="4248" y="25126"/>
                        <a:pt x="4285" y="25125"/>
                        <a:pt x="4322" y="25124"/>
                      </a:cubicBezTo>
                      <a:lnTo>
                        <a:pt x="34231" y="24136"/>
                      </a:lnTo>
                      <a:cubicBezTo>
                        <a:pt x="36207" y="24076"/>
                        <a:pt x="37767" y="22433"/>
                        <a:pt x="37696" y="20469"/>
                      </a:cubicBezTo>
                      <a:lnTo>
                        <a:pt x="37636" y="18540"/>
                      </a:lnTo>
                      <a:cubicBezTo>
                        <a:pt x="37600" y="17409"/>
                        <a:pt x="38493" y="16468"/>
                        <a:pt x="39636" y="16433"/>
                      </a:cubicBezTo>
                      <a:lnTo>
                        <a:pt x="42982" y="16325"/>
                      </a:lnTo>
                      <a:cubicBezTo>
                        <a:pt x="43004" y="16325"/>
                        <a:pt x="43026" y="16324"/>
                        <a:pt x="43049" y="16324"/>
                      </a:cubicBezTo>
                      <a:cubicBezTo>
                        <a:pt x="43772" y="16324"/>
                        <a:pt x="44422" y="16700"/>
                        <a:pt x="44792" y="17266"/>
                      </a:cubicBezTo>
                      <a:cubicBezTo>
                        <a:pt x="45460" y="18291"/>
                        <a:pt x="46628" y="18959"/>
                        <a:pt x="47943" y="18959"/>
                      </a:cubicBezTo>
                      <a:cubicBezTo>
                        <a:pt x="47988" y="18959"/>
                        <a:pt x="48033" y="18958"/>
                        <a:pt x="48078" y="18957"/>
                      </a:cubicBezTo>
                      <a:cubicBezTo>
                        <a:pt x="50162" y="18885"/>
                        <a:pt x="51793" y="17159"/>
                        <a:pt x="51721" y="15099"/>
                      </a:cubicBezTo>
                      <a:cubicBezTo>
                        <a:pt x="51663" y="13076"/>
                        <a:pt x="49974" y="11490"/>
                        <a:pt x="47940" y="11490"/>
                      </a:cubicBezTo>
                      <a:cubicBezTo>
                        <a:pt x="47903" y="11490"/>
                        <a:pt x="47865" y="11490"/>
                        <a:pt x="47828" y="11491"/>
                      </a:cubicBezTo>
                      <a:cubicBezTo>
                        <a:pt x="46459" y="11539"/>
                        <a:pt x="45292" y="12301"/>
                        <a:pt x="44661" y="13396"/>
                      </a:cubicBezTo>
                      <a:cubicBezTo>
                        <a:pt x="44327" y="14004"/>
                        <a:pt x="43673" y="14432"/>
                        <a:pt x="42911" y="14456"/>
                      </a:cubicBezTo>
                      <a:lnTo>
                        <a:pt x="39577" y="14575"/>
                      </a:lnTo>
                      <a:cubicBezTo>
                        <a:pt x="39555" y="14576"/>
                        <a:pt x="39533" y="14576"/>
                        <a:pt x="39511" y="14576"/>
                      </a:cubicBezTo>
                      <a:cubicBezTo>
                        <a:pt x="38397" y="14576"/>
                        <a:pt x="37480" y="13696"/>
                        <a:pt x="37434" y="12599"/>
                      </a:cubicBezTo>
                      <a:lnTo>
                        <a:pt x="37136" y="3431"/>
                      </a:lnTo>
                      <a:cubicBezTo>
                        <a:pt x="37078" y="1515"/>
                        <a:pt x="35472" y="0"/>
                        <a:pt x="33544" y="0"/>
                      </a:cubicBezTo>
                      <a:close/>
                    </a:path>
                  </a:pathLst>
                </a:custGeom>
                <a:solidFill>
                  <a:srgbClr val="B7B7B7">
                    <a:alpha val="55294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endParaRPr sz="1600" i="0" u="none" strike="noStrike" cap="none">
                    <a:solidFill>
                      <a:srgbClr val="000000"/>
                    </a:solidFill>
                    <a:latin typeface="Poppins" panose="00000500000000000000" pitchFamily="2" charset="0"/>
                    <a:ea typeface="Fira Sans Extra Condensed"/>
                    <a:cs typeface="Poppins" panose="00000500000000000000" pitchFamily="2" charset="0"/>
                    <a:sym typeface="Fira Sans Extra Condensed"/>
                  </a:endParaRPr>
                </a:p>
              </p:txBody>
            </p:sp>
            <p:sp>
              <p:nvSpPr>
                <p:cNvPr id="17" name="Google Shape;518;p11">
                  <a:extLst>
                    <a:ext uri="{FF2B5EF4-FFF2-40B4-BE49-F238E27FC236}">
                      <a16:creationId xmlns:a16="http://schemas.microsoft.com/office/drawing/2014/main" id="{39BCD551-8B43-DB72-0E19-E2D7C4A7BBD1}"/>
                    </a:ext>
                  </a:extLst>
                </p:cNvPr>
                <p:cNvSpPr/>
                <p:nvPr/>
              </p:nvSpPr>
              <p:spPr>
                <a:xfrm>
                  <a:off x="933838" y="3261739"/>
                  <a:ext cx="177598" cy="25606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644" h="6014" extrusionOk="0">
                      <a:moveTo>
                        <a:pt x="3001" y="1"/>
                      </a:moveTo>
                      <a:cubicBezTo>
                        <a:pt x="2168" y="1"/>
                        <a:pt x="1417" y="334"/>
                        <a:pt x="882" y="882"/>
                      </a:cubicBezTo>
                      <a:cubicBezTo>
                        <a:pt x="334" y="1417"/>
                        <a:pt x="1" y="2179"/>
                        <a:pt x="1" y="3001"/>
                      </a:cubicBezTo>
                      <a:cubicBezTo>
                        <a:pt x="1" y="4668"/>
                        <a:pt x="1346" y="6013"/>
                        <a:pt x="3001" y="6013"/>
                      </a:cubicBezTo>
                      <a:lnTo>
                        <a:pt x="4644" y="6013"/>
                      </a:lnTo>
                      <a:lnTo>
                        <a:pt x="4644" y="1"/>
                      </a:lnTo>
                      <a:close/>
                    </a:path>
                  </a:pathLst>
                </a:custGeom>
                <a:solidFill>
                  <a:schemeClr val="bg1">
                    <a:lumMod val="75000"/>
                  </a:scheme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endParaRPr sz="1600" i="0" u="none" strike="noStrike" cap="none">
                    <a:solidFill>
                      <a:srgbClr val="000000"/>
                    </a:solidFill>
                    <a:latin typeface="Poppins" panose="00000500000000000000" pitchFamily="2" charset="0"/>
                    <a:ea typeface="Fira Sans Extra Condensed"/>
                    <a:cs typeface="Poppins" panose="00000500000000000000" pitchFamily="2" charset="0"/>
                    <a:sym typeface="Fira Sans Extra Condensed"/>
                  </a:endParaRPr>
                </a:p>
              </p:txBody>
            </p:sp>
            <p:sp>
              <p:nvSpPr>
                <p:cNvPr id="18" name="Google Shape;519;p11">
                  <a:extLst>
                    <a:ext uri="{FF2B5EF4-FFF2-40B4-BE49-F238E27FC236}">
                      <a16:creationId xmlns:a16="http://schemas.microsoft.com/office/drawing/2014/main" id="{CBD6BFE3-8609-40DD-A969-5D532F66BF21}"/>
                    </a:ext>
                  </a:extLst>
                </p:cNvPr>
                <p:cNvSpPr/>
                <p:nvPr/>
              </p:nvSpPr>
              <p:spPr>
                <a:xfrm>
                  <a:off x="1071816" y="3005721"/>
                  <a:ext cx="1939277" cy="92390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0710" h="24159" extrusionOk="0">
                      <a:moveTo>
                        <a:pt x="3549" y="1"/>
                      </a:moveTo>
                      <a:cubicBezTo>
                        <a:pt x="1584" y="1"/>
                        <a:pt x="1" y="1596"/>
                        <a:pt x="1" y="3561"/>
                      </a:cubicBezTo>
                      <a:lnTo>
                        <a:pt x="1" y="20610"/>
                      </a:lnTo>
                      <a:cubicBezTo>
                        <a:pt x="1" y="22563"/>
                        <a:pt x="1584" y="24158"/>
                        <a:pt x="3549" y="24158"/>
                      </a:cubicBezTo>
                      <a:lnTo>
                        <a:pt x="33124" y="24158"/>
                      </a:lnTo>
                      <a:cubicBezTo>
                        <a:pt x="35088" y="24158"/>
                        <a:pt x="36684" y="22563"/>
                        <a:pt x="36684" y="20610"/>
                      </a:cubicBezTo>
                      <a:lnTo>
                        <a:pt x="36684" y="18670"/>
                      </a:lnTo>
                      <a:cubicBezTo>
                        <a:pt x="36684" y="17550"/>
                        <a:pt x="37600" y="16634"/>
                        <a:pt x="38720" y="16634"/>
                      </a:cubicBezTo>
                      <a:lnTo>
                        <a:pt x="42030" y="16634"/>
                      </a:lnTo>
                      <a:cubicBezTo>
                        <a:pt x="42780" y="16634"/>
                        <a:pt x="43435" y="17039"/>
                        <a:pt x="43792" y="17634"/>
                      </a:cubicBezTo>
                      <a:cubicBezTo>
                        <a:pt x="44447" y="18705"/>
                        <a:pt x="45625" y="19432"/>
                        <a:pt x="46983" y="19432"/>
                      </a:cubicBezTo>
                      <a:cubicBezTo>
                        <a:pt x="49042" y="19432"/>
                        <a:pt x="50709" y="17765"/>
                        <a:pt x="50709" y="15693"/>
                      </a:cubicBezTo>
                      <a:cubicBezTo>
                        <a:pt x="50709" y="13633"/>
                        <a:pt x="49042" y="11966"/>
                        <a:pt x="46983" y="11966"/>
                      </a:cubicBezTo>
                      <a:cubicBezTo>
                        <a:pt x="45625" y="11966"/>
                        <a:pt x="44447" y="12693"/>
                        <a:pt x="43792" y="13764"/>
                      </a:cubicBezTo>
                      <a:cubicBezTo>
                        <a:pt x="43435" y="14360"/>
                        <a:pt x="42780" y="14764"/>
                        <a:pt x="42030" y="14764"/>
                      </a:cubicBezTo>
                      <a:lnTo>
                        <a:pt x="38720" y="14764"/>
                      </a:lnTo>
                      <a:cubicBezTo>
                        <a:pt x="37600" y="14764"/>
                        <a:pt x="36684" y="13848"/>
                        <a:pt x="36684" y="12728"/>
                      </a:cubicBezTo>
                      <a:lnTo>
                        <a:pt x="36684" y="3561"/>
                      </a:lnTo>
                      <a:cubicBezTo>
                        <a:pt x="36684" y="1596"/>
                        <a:pt x="35088" y="1"/>
                        <a:pt x="33124" y="1"/>
                      </a:cubicBezTo>
                      <a:close/>
                    </a:path>
                  </a:pathLst>
                </a:custGeom>
                <a:solidFill>
                  <a:srgbClr val="FDFDFD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endParaRPr sz="1600" i="0" u="none" strike="noStrike" cap="none">
                    <a:solidFill>
                      <a:srgbClr val="000000"/>
                    </a:solidFill>
                    <a:latin typeface="Poppins" panose="00000500000000000000" pitchFamily="2" charset="0"/>
                    <a:ea typeface="Fira Sans Extra Condensed"/>
                    <a:cs typeface="Poppins" panose="00000500000000000000" pitchFamily="2" charset="0"/>
                    <a:sym typeface="Fira Sans Extra Condensed"/>
                  </a:endParaRPr>
                </a:p>
              </p:txBody>
            </p:sp>
            <p:sp>
              <p:nvSpPr>
                <p:cNvPr id="19" name="Google Shape;520;p11">
                  <a:extLst>
                    <a:ext uri="{FF2B5EF4-FFF2-40B4-BE49-F238E27FC236}">
                      <a16:creationId xmlns:a16="http://schemas.microsoft.com/office/drawing/2014/main" id="{5B971265-39E2-7D30-6890-6761474F4BCE}"/>
                    </a:ext>
                  </a:extLst>
                </p:cNvPr>
                <p:cNvSpPr/>
                <p:nvPr/>
              </p:nvSpPr>
              <p:spPr>
                <a:xfrm>
                  <a:off x="2752419" y="3489753"/>
                  <a:ext cx="232247" cy="23270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073" h="6085" extrusionOk="0">
                      <a:moveTo>
                        <a:pt x="3037" y="0"/>
                      </a:moveTo>
                      <a:cubicBezTo>
                        <a:pt x="1358" y="0"/>
                        <a:pt x="0" y="1369"/>
                        <a:pt x="0" y="3036"/>
                      </a:cubicBezTo>
                      <a:cubicBezTo>
                        <a:pt x="0" y="4715"/>
                        <a:pt x="1358" y="6084"/>
                        <a:pt x="3037" y="6084"/>
                      </a:cubicBezTo>
                      <a:cubicBezTo>
                        <a:pt x="4715" y="6084"/>
                        <a:pt x="6073" y="4715"/>
                        <a:pt x="6073" y="3036"/>
                      </a:cubicBezTo>
                      <a:cubicBezTo>
                        <a:pt x="6073" y="1369"/>
                        <a:pt x="4715" y="0"/>
                        <a:pt x="3037" y="0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endParaRPr sz="1600" i="0" u="none" strike="noStrike" cap="none">
                    <a:solidFill>
                      <a:srgbClr val="000000"/>
                    </a:solidFill>
                    <a:latin typeface="Poppins" panose="00000500000000000000" pitchFamily="2" charset="0"/>
                    <a:ea typeface="Fira Sans Extra Condensed"/>
                    <a:cs typeface="Poppins" panose="00000500000000000000" pitchFamily="2" charset="0"/>
                    <a:sym typeface="Fira Sans Extra Condensed"/>
                  </a:endParaRPr>
                </a:p>
              </p:txBody>
            </p:sp>
            <p:sp>
              <p:nvSpPr>
                <p:cNvPr id="20" name="Google Shape;521;p11">
                  <a:extLst>
                    <a:ext uri="{FF2B5EF4-FFF2-40B4-BE49-F238E27FC236}">
                      <a16:creationId xmlns:a16="http://schemas.microsoft.com/office/drawing/2014/main" id="{A7D109D7-0126-46AA-F50D-4F06A3241206}"/>
                    </a:ext>
                  </a:extLst>
                </p:cNvPr>
                <p:cNvSpPr/>
                <p:nvPr/>
              </p:nvSpPr>
              <p:spPr>
                <a:xfrm>
                  <a:off x="935214" y="3035660"/>
                  <a:ext cx="1606414" cy="36910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2006" h="8669" extrusionOk="0">
                      <a:moveTo>
                        <a:pt x="3001" y="0"/>
                      </a:moveTo>
                      <a:cubicBezTo>
                        <a:pt x="2168" y="0"/>
                        <a:pt x="1417" y="346"/>
                        <a:pt x="882" y="881"/>
                      </a:cubicBezTo>
                      <a:cubicBezTo>
                        <a:pt x="334" y="1429"/>
                        <a:pt x="1" y="2179"/>
                        <a:pt x="1" y="3013"/>
                      </a:cubicBezTo>
                      <a:lnTo>
                        <a:pt x="1" y="8311"/>
                      </a:lnTo>
                      <a:lnTo>
                        <a:pt x="24" y="8668"/>
                      </a:lnTo>
                      <a:cubicBezTo>
                        <a:pt x="108" y="7978"/>
                        <a:pt x="417" y="7370"/>
                        <a:pt x="882" y="6894"/>
                      </a:cubicBezTo>
                      <a:cubicBezTo>
                        <a:pt x="1417" y="6358"/>
                        <a:pt x="2168" y="6013"/>
                        <a:pt x="3001" y="6013"/>
                      </a:cubicBezTo>
                      <a:lnTo>
                        <a:pt x="39006" y="6013"/>
                      </a:lnTo>
                      <a:cubicBezTo>
                        <a:pt x="40660" y="6013"/>
                        <a:pt x="42006" y="4668"/>
                        <a:pt x="42006" y="3013"/>
                      </a:cubicBezTo>
                      <a:cubicBezTo>
                        <a:pt x="42006" y="2894"/>
                        <a:pt x="42006" y="2775"/>
                        <a:pt x="41982" y="2655"/>
                      </a:cubicBezTo>
                      <a:cubicBezTo>
                        <a:pt x="41815" y="1167"/>
                        <a:pt x="40541" y="0"/>
                        <a:pt x="39006" y="0"/>
                      </a:cubicBezTo>
                      <a:close/>
                    </a:path>
                  </a:pathLst>
                </a:custGeom>
                <a:solidFill>
                  <a:srgbClr val="B7B7B7">
                    <a:alpha val="55294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endParaRPr sz="1600" i="0" u="none" strike="noStrike" cap="none">
                    <a:solidFill>
                      <a:srgbClr val="000000"/>
                    </a:solidFill>
                    <a:latin typeface="Poppins" panose="00000500000000000000" pitchFamily="2" charset="0"/>
                    <a:ea typeface="Fira Sans Extra Condensed"/>
                    <a:cs typeface="Poppins" panose="00000500000000000000" pitchFamily="2" charset="0"/>
                    <a:sym typeface="Fira Sans Extra Condensed"/>
                  </a:endParaRPr>
                </a:p>
              </p:txBody>
            </p:sp>
            <p:sp>
              <p:nvSpPr>
                <p:cNvPr id="21" name="Google Shape;522;p11">
                  <a:extLst>
                    <a:ext uri="{FF2B5EF4-FFF2-40B4-BE49-F238E27FC236}">
                      <a16:creationId xmlns:a16="http://schemas.microsoft.com/office/drawing/2014/main" id="{437AD4A9-D8D8-B6E7-A143-1B40A5F9F290}"/>
                    </a:ext>
                  </a:extLst>
                </p:cNvPr>
                <p:cNvSpPr/>
                <p:nvPr/>
              </p:nvSpPr>
              <p:spPr>
                <a:xfrm>
                  <a:off x="935214" y="3005729"/>
                  <a:ext cx="1606414" cy="38379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2006" h="9014" extrusionOk="0">
                      <a:moveTo>
                        <a:pt x="3001" y="1"/>
                      </a:moveTo>
                      <a:cubicBezTo>
                        <a:pt x="2168" y="1"/>
                        <a:pt x="1417" y="334"/>
                        <a:pt x="882" y="882"/>
                      </a:cubicBezTo>
                      <a:cubicBezTo>
                        <a:pt x="334" y="1418"/>
                        <a:pt x="1" y="2168"/>
                        <a:pt x="1" y="3001"/>
                      </a:cubicBezTo>
                      <a:lnTo>
                        <a:pt x="1" y="9014"/>
                      </a:lnTo>
                      <a:cubicBezTo>
                        <a:pt x="1" y="8192"/>
                        <a:pt x="334" y="7430"/>
                        <a:pt x="882" y="6895"/>
                      </a:cubicBezTo>
                      <a:cubicBezTo>
                        <a:pt x="1417" y="6347"/>
                        <a:pt x="2168" y="6014"/>
                        <a:pt x="3001" y="6014"/>
                      </a:cubicBezTo>
                      <a:lnTo>
                        <a:pt x="39006" y="6014"/>
                      </a:lnTo>
                      <a:cubicBezTo>
                        <a:pt x="40660" y="6014"/>
                        <a:pt x="42006" y="4668"/>
                        <a:pt x="42006" y="3001"/>
                      </a:cubicBezTo>
                      <a:cubicBezTo>
                        <a:pt x="42006" y="1346"/>
                        <a:pt x="40660" y="1"/>
                        <a:pt x="39006" y="1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endParaRPr sz="1600" i="0" u="none" strike="noStrike" cap="none">
                    <a:solidFill>
                      <a:srgbClr val="000000"/>
                    </a:solidFill>
                    <a:latin typeface="Poppins" panose="00000500000000000000" pitchFamily="2" charset="0"/>
                    <a:ea typeface="Fira Sans Extra Condensed"/>
                    <a:cs typeface="Poppins" panose="00000500000000000000" pitchFamily="2" charset="0"/>
                    <a:sym typeface="Fira Sans Extra Condensed"/>
                  </a:endParaRPr>
                </a:p>
              </p:txBody>
            </p:sp>
            <p:sp>
              <p:nvSpPr>
                <p:cNvPr id="22" name="Google Shape;523;p11">
                  <a:extLst>
                    <a:ext uri="{FF2B5EF4-FFF2-40B4-BE49-F238E27FC236}">
                      <a16:creationId xmlns:a16="http://schemas.microsoft.com/office/drawing/2014/main" id="{C0C902E1-F670-1871-ED90-E3CFFA4A7C85}"/>
                    </a:ext>
                  </a:extLst>
                </p:cNvPr>
                <p:cNvSpPr txBox="1"/>
                <p:nvPr/>
              </p:nvSpPr>
              <p:spPr>
                <a:xfrm>
                  <a:off x="1071825" y="3005788"/>
                  <a:ext cx="1469700" cy="255900"/>
                </a:xfrm>
                <a:prstGeom prst="rect">
                  <a:avLst/>
                </a:pr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endParaRPr sz="1600" i="0" u="none" strike="noStrike" cap="none">
                    <a:solidFill>
                      <a:srgbClr val="FFFFFF"/>
                    </a:solidFill>
                    <a:latin typeface="Poppins" panose="00000500000000000000" pitchFamily="2" charset="0"/>
                    <a:ea typeface="Calibri"/>
                    <a:cs typeface="Poppins" panose="00000500000000000000" pitchFamily="2" charset="0"/>
                    <a:sym typeface="Calibri"/>
                  </a:endParaRPr>
                </a:p>
              </p:txBody>
            </p:sp>
          </p:grpSp>
          <p:sp>
            <p:nvSpPr>
              <p:cNvPr id="13" name="Google Shape;524;p11">
                <a:extLst>
                  <a:ext uri="{FF2B5EF4-FFF2-40B4-BE49-F238E27FC236}">
                    <a16:creationId xmlns:a16="http://schemas.microsoft.com/office/drawing/2014/main" id="{3F01F1CC-E083-04A8-E499-85865FF8476A}"/>
                  </a:ext>
                </a:extLst>
              </p:cNvPr>
              <p:cNvSpPr txBox="1"/>
              <p:nvPr/>
            </p:nvSpPr>
            <p:spPr>
              <a:xfrm>
                <a:off x="6640473" y="3328880"/>
                <a:ext cx="1558197" cy="65422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rPr lang="es-PE" sz="1600" dirty="0">
                    <a:solidFill>
                      <a:srgbClr val="434343"/>
                    </a:solidFill>
                    <a:latin typeface="Arial" panose="020B0604020202020204" pitchFamily="34" charset="0"/>
                    <a:ea typeface="Calibri"/>
                    <a:cs typeface="Arial" panose="020B0604020202020204" pitchFamily="34" charset="0"/>
                    <a:sym typeface="Calibri"/>
                  </a:rPr>
                  <a:t>“Las mujeres lo provocan con sus gestos y su forma de vestir”</a:t>
                </a:r>
                <a:endParaRPr sz="16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4" name="Google Shape;525;p11">
                <a:extLst>
                  <a:ext uri="{FF2B5EF4-FFF2-40B4-BE49-F238E27FC236}">
                    <a16:creationId xmlns:a16="http://schemas.microsoft.com/office/drawing/2014/main" id="{611E47F7-E2AE-5950-5178-E34178504C7A}"/>
                  </a:ext>
                </a:extLst>
              </p:cNvPr>
              <p:cNvSpPr txBox="1"/>
              <p:nvPr/>
            </p:nvSpPr>
            <p:spPr>
              <a:xfrm>
                <a:off x="4132473" y="4024341"/>
                <a:ext cx="1647648" cy="60161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rPr lang="es-PE" sz="1600" i="0" u="none" strike="noStrike" cap="none" dirty="0">
                    <a:solidFill>
                      <a:srgbClr val="434343"/>
                    </a:solidFill>
                    <a:latin typeface="Arial" panose="020B0604020202020204" pitchFamily="34" charset="0"/>
                    <a:ea typeface="Calibri"/>
                    <a:cs typeface="Arial" panose="020B0604020202020204" pitchFamily="34" charset="0"/>
                    <a:sym typeface="Calibri"/>
                  </a:rPr>
                  <a:t>“Solo se acosa a las mujeres jóvenes y atractivas”</a:t>
                </a:r>
                <a:endParaRPr sz="16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5" name="Google Shape;526;p11">
                <a:extLst>
                  <a:ext uri="{FF2B5EF4-FFF2-40B4-BE49-F238E27FC236}">
                    <a16:creationId xmlns:a16="http://schemas.microsoft.com/office/drawing/2014/main" id="{1C5A8BD5-969B-798B-3795-1E3E2D0B7C38}"/>
                  </a:ext>
                </a:extLst>
              </p:cNvPr>
              <p:cNvSpPr txBox="1"/>
              <p:nvPr/>
            </p:nvSpPr>
            <p:spPr>
              <a:xfrm>
                <a:off x="6640473" y="4721526"/>
                <a:ext cx="1563590" cy="60161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rPr lang="es-PE" sz="1600" dirty="0">
                    <a:solidFill>
                      <a:srgbClr val="434343"/>
                    </a:solidFill>
                    <a:latin typeface="Arial" panose="020B0604020202020204" pitchFamily="34" charset="0"/>
                    <a:ea typeface="Calibri"/>
                    <a:cs typeface="Arial" panose="020B0604020202020204" pitchFamily="34" charset="0"/>
                    <a:sym typeface="Calibri"/>
                  </a:rPr>
                  <a:t>“Todo piropo es un cumplido”</a:t>
                </a:r>
                <a:endParaRPr sz="16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5" name="Google Shape;527;p11">
              <a:extLst>
                <a:ext uri="{FF2B5EF4-FFF2-40B4-BE49-F238E27FC236}">
                  <a16:creationId xmlns:a16="http://schemas.microsoft.com/office/drawing/2014/main" id="{004535DA-46BC-0BAF-A003-3DD5EC00665D}"/>
                </a:ext>
              </a:extLst>
            </p:cNvPr>
            <p:cNvSpPr txBox="1"/>
            <p:nvPr/>
          </p:nvSpPr>
          <p:spPr>
            <a:xfrm>
              <a:off x="4032289" y="5170613"/>
              <a:ext cx="1634042" cy="60161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lang="es-PE" sz="1600" i="0" u="none" strike="noStrike" cap="none" dirty="0">
                  <a:solidFill>
                    <a:srgbClr val="434343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“Si se demoró en denunciar, seguro es porque le gustaba”</a:t>
              </a:r>
              <a:endParaRPr sz="16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" name="Google Shape;528;p11">
              <a:extLst>
                <a:ext uri="{FF2B5EF4-FFF2-40B4-BE49-F238E27FC236}">
                  <a16:creationId xmlns:a16="http://schemas.microsoft.com/office/drawing/2014/main" id="{4F92C36B-A58D-DFC4-DC9D-2425CFC13659}"/>
                </a:ext>
              </a:extLst>
            </p:cNvPr>
            <p:cNvSpPr txBox="1"/>
            <p:nvPr/>
          </p:nvSpPr>
          <p:spPr>
            <a:xfrm>
              <a:off x="6505085" y="5847288"/>
              <a:ext cx="1634042" cy="60161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lang="es-PE" sz="1600" i="0" u="none" strike="noStrike" cap="none" dirty="0">
                  <a:solidFill>
                    <a:srgbClr val="434343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“Las mujeres siempre denuncian por venganza”</a:t>
              </a:r>
              <a:endParaRPr sz="16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78870990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8E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Rectángulo 60">
            <a:extLst>
              <a:ext uri="{FF2B5EF4-FFF2-40B4-BE49-F238E27FC236}">
                <a16:creationId xmlns:a16="http://schemas.microsoft.com/office/drawing/2014/main" id="{2DBA6B45-CA7A-C88C-78B4-718304814989}"/>
              </a:ext>
            </a:extLst>
          </p:cNvPr>
          <p:cNvSpPr/>
          <p:nvPr/>
        </p:nvSpPr>
        <p:spPr>
          <a:xfrm>
            <a:off x="0" y="-5679"/>
            <a:ext cx="12192000" cy="101966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pic>
        <p:nvPicPr>
          <p:cNvPr id="62" name="Imagen 61">
            <a:extLst>
              <a:ext uri="{FF2B5EF4-FFF2-40B4-BE49-F238E27FC236}">
                <a16:creationId xmlns:a16="http://schemas.microsoft.com/office/drawing/2014/main" id="{C20F470D-9771-5D0C-0867-E7084D86C7A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  <a14:imgEffect>
                      <a14:brightnessContrast bright="20000" contrast="-40000"/>
                    </a14:imgEffect>
                  </a14:imgLayer>
                </a14:imgProps>
              </a:ext>
            </a:extLst>
          </a:blip>
          <a:srcRect r="55955"/>
          <a:stretch/>
        </p:blipFill>
        <p:spPr>
          <a:xfrm>
            <a:off x="432799" y="280415"/>
            <a:ext cx="2479891" cy="530287"/>
          </a:xfrm>
          <a:prstGeom prst="rect">
            <a:avLst/>
          </a:prstGeom>
        </p:spPr>
      </p:pic>
      <p:sp>
        <p:nvSpPr>
          <p:cNvPr id="2" name="CuadroTexto 1">
            <a:extLst>
              <a:ext uri="{FF2B5EF4-FFF2-40B4-BE49-F238E27FC236}">
                <a16:creationId xmlns:a16="http://schemas.microsoft.com/office/drawing/2014/main" id="{C06AF4B7-B427-F807-4540-EB6EA4AFBA85}"/>
              </a:ext>
            </a:extLst>
          </p:cNvPr>
          <p:cNvSpPr txBox="1"/>
          <p:nvPr/>
        </p:nvSpPr>
        <p:spPr>
          <a:xfrm>
            <a:off x="2705554" y="2644170"/>
            <a:ext cx="7317531" cy="2554545"/>
          </a:xfrm>
          <a:prstGeom prst="rect">
            <a:avLst/>
          </a:prstGeom>
          <a:solidFill>
            <a:srgbClr val="CB030C"/>
          </a:solidFill>
        </p:spPr>
        <p:txBody>
          <a:bodyPr wrap="square">
            <a:spAutoFit/>
          </a:bodyPr>
          <a:lstStyle/>
          <a:p>
            <a:pPr marR="0" algn="ctr" rtl="0"/>
            <a:endParaRPr lang="es-ES" sz="3200" b="1" i="0" u="none" strike="noStrike" baseline="0" dirty="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pPr marR="0" algn="ctr" rtl="0"/>
            <a:r>
              <a:rPr lang="es-ES" sz="3200" b="1" i="0" u="none" strike="noStrike" baseline="0" dirty="0">
                <a:solidFill>
                  <a:schemeClr val="bg1"/>
                </a:solidFill>
                <a:latin typeface="Arial Black" panose="020B0A04020102020204" pitchFamily="34" charset="0"/>
                <a:cs typeface="Poppins" panose="00000500000000000000" pitchFamily="2" charset="0"/>
              </a:rPr>
              <a:t>Comité de Intervención Frente al Hostigamiento Sexual-</a:t>
            </a:r>
          </a:p>
          <a:p>
            <a:pPr marR="0" algn="ctr" rtl="0"/>
            <a:r>
              <a:rPr lang="es-ES" sz="3200" b="1" dirty="0">
                <a:solidFill>
                  <a:schemeClr val="bg1"/>
                </a:solidFill>
                <a:latin typeface="Arial Black" panose="020B0A04020102020204" pitchFamily="34" charset="0"/>
                <a:cs typeface="Poppins" panose="00000500000000000000" pitchFamily="2" charset="0"/>
              </a:rPr>
              <a:t>CIFHS</a:t>
            </a:r>
            <a:endParaRPr lang="es-ES" sz="3200" b="1" i="0" u="none" strike="noStrike" baseline="0" dirty="0">
              <a:solidFill>
                <a:schemeClr val="bg1"/>
              </a:solidFill>
              <a:latin typeface="Arial Black" panose="020B0A04020102020204" pitchFamily="34" charset="0"/>
              <a:cs typeface="Poppins" panose="00000500000000000000" pitchFamily="2" charset="0"/>
            </a:endParaRPr>
          </a:p>
          <a:p>
            <a:pPr marR="0" algn="ctr" rtl="0"/>
            <a:endParaRPr lang="es-ES" sz="3200" b="1" i="0" u="none" strike="noStrike" baseline="0" dirty="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5061239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8E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Rectángulo 60">
            <a:extLst>
              <a:ext uri="{FF2B5EF4-FFF2-40B4-BE49-F238E27FC236}">
                <a16:creationId xmlns:a16="http://schemas.microsoft.com/office/drawing/2014/main" id="{2DBA6B45-CA7A-C88C-78B4-718304814989}"/>
              </a:ext>
            </a:extLst>
          </p:cNvPr>
          <p:cNvSpPr/>
          <p:nvPr/>
        </p:nvSpPr>
        <p:spPr>
          <a:xfrm>
            <a:off x="0" y="-5679"/>
            <a:ext cx="12192000" cy="101966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pic>
        <p:nvPicPr>
          <p:cNvPr id="62" name="Imagen 61">
            <a:extLst>
              <a:ext uri="{FF2B5EF4-FFF2-40B4-BE49-F238E27FC236}">
                <a16:creationId xmlns:a16="http://schemas.microsoft.com/office/drawing/2014/main" id="{C20F470D-9771-5D0C-0867-E7084D86C7A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  <a14:imgEffect>
                      <a14:brightnessContrast bright="20000" contrast="-40000"/>
                    </a14:imgEffect>
                  </a14:imgLayer>
                </a14:imgProps>
              </a:ext>
            </a:extLst>
          </a:blip>
          <a:srcRect r="55955"/>
          <a:stretch/>
        </p:blipFill>
        <p:spPr>
          <a:xfrm>
            <a:off x="432799" y="280415"/>
            <a:ext cx="2479891" cy="530287"/>
          </a:xfrm>
          <a:prstGeom prst="rect">
            <a:avLst/>
          </a:prstGeom>
        </p:spPr>
      </p:pic>
      <p:pic>
        <p:nvPicPr>
          <p:cNvPr id="2" name="Imagen 1">
            <a:extLst>
              <a:ext uri="{FF2B5EF4-FFF2-40B4-BE49-F238E27FC236}">
                <a16:creationId xmlns:a16="http://schemas.microsoft.com/office/drawing/2014/main" id="{FC239543-3567-BB0F-EAC0-D554270DF363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39948" t="43653" r="33419" b="26258"/>
          <a:stretch/>
        </p:blipFill>
        <p:spPr>
          <a:xfrm>
            <a:off x="6710049" y="2828265"/>
            <a:ext cx="3547303" cy="2254278"/>
          </a:xfrm>
          <a:prstGeom prst="rect">
            <a:avLst/>
          </a:prstGeom>
        </p:spPr>
      </p:pic>
      <p:graphicFrame>
        <p:nvGraphicFramePr>
          <p:cNvPr id="4" name="Diagrama 3"/>
          <p:cNvGraphicFramePr/>
          <p:nvPr>
            <p:extLst>
              <p:ext uri="{D42A27DB-BD31-4B8C-83A1-F6EECF244321}">
                <p14:modId xmlns:p14="http://schemas.microsoft.com/office/powerpoint/2010/main" val="2740912374"/>
              </p:ext>
            </p:extLst>
          </p:nvPr>
        </p:nvGraphicFramePr>
        <p:xfrm>
          <a:off x="-1257456" y="1326647"/>
          <a:ext cx="7735454" cy="525751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sp>
        <p:nvSpPr>
          <p:cNvPr id="5" name="Rectángulo 4"/>
          <p:cNvSpPr/>
          <p:nvPr/>
        </p:nvSpPr>
        <p:spPr>
          <a:xfrm>
            <a:off x="4125046" y="1918599"/>
            <a:ext cx="3030837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es-ES" sz="1200" dirty="0">
                <a:latin typeface="Poppins" panose="00000500000000000000" pitchFamily="2" charset="0"/>
                <a:cs typeface="Poppins" panose="00000500000000000000" pitchFamily="2" charset="0"/>
              </a:rPr>
              <a:t>Que recibe las denuncias.</a:t>
            </a:r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es-ES" sz="1200" dirty="0">
                <a:latin typeface="Poppins" panose="00000500000000000000" pitchFamily="2" charset="0"/>
                <a:cs typeface="Poppins" panose="00000500000000000000" pitchFamily="2" charset="0"/>
              </a:rPr>
              <a:t>Dicta medidas de protección.</a:t>
            </a:r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es-ES" sz="1200" dirty="0">
                <a:latin typeface="Poppins" panose="00000500000000000000" pitchFamily="2" charset="0"/>
                <a:cs typeface="Poppins" panose="00000500000000000000" pitchFamily="2" charset="0"/>
              </a:rPr>
              <a:t>Investiga.</a:t>
            </a:r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es-ES" sz="1200" dirty="0">
                <a:latin typeface="Poppins" panose="00000500000000000000" pitchFamily="2" charset="0"/>
                <a:cs typeface="Poppins" panose="00000500000000000000" pitchFamily="2" charset="0"/>
              </a:rPr>
              <a:t>Realiza otras medidas para evitar nuevos casos. </a:t>
            </a:r>
            <a:endParaRPr lang="es-ES" sz="1200" dirty="0"/>
          </a:p>
        </p:txBody>
      </p:sp>
      <p:sp>
        <p:nvSpPr>
          <p:cNvPr id="7" name="Rectángulo 6"/>
          <p:cNvSpPr/>
          <p:nvPr/>
        </p:nvSpPr>
        <p:spPr>
          <a:xfrm>
            <a:off x="2826559" y="3955404"/>
            <a:ext cx="2813905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1200" dirty="0">
                <a:latin typeface="Poppins" panose="00000500000000000000" pitchFamily="2" charset="0"/>
                <a:cs typeface="Poppins" panose="00000500000000000000" pitchFamily="2" charset="0"/>
              </a:rPr>
              <a:t>de casos de hostigamiento sexual </a:t>
            </a:r>
            <a:endParaRPr lang="es-ES" sz="1200" dirty="0"/>
          </a:p>
        </p:txBody>
      </p:sp>
      <p:sp>
        <p:nvSpPr>
          <p:cNvPr id="8" name="Rectángulo 7"/>
          <p:cNvSpPr/>
          <p:nvPr/>
        </p:nvSpPr>
        <p:spPr>
          <a:xfrm>
            <a:off x="4125046" y="5177450"/>
            <a:ext cx="2585003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s-ES" sz="1200" dirty="0">
                <a:latin typeface="Poppins" panose="00000500000000000000" pitchFamily="2" charset="0"/>
                <a:cs typeface="Poppins" panose="00000500000000000000" pitchFamily="2" charset="0"/>
              </a:rPr>
              <a:t>Cuando el presunto hostigador/a es un estudiante </a:t>
            </a:r>
            <a:endParaRPr lang="es-ES" sz="1200" dirty="0"/>
          </a:p>
        </p:txBody>
      </p:sp>
    </p:spTree>
    <p:extLst>
      <p:ext uri="{BB962C8B-B14F-4D97-AF65-F5344CB8AC3E}">
        <p14:creationId xmlns:p14="http://schemas.microsoft.com/office/powerpoint/2010/main" val="208381250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8E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Rectángulo 60">
            <a:extLst>
              <a:ext uri="{FF2B5EF4-FFF2-40B4-BE49-F238E27FC236}">
                <a16:creationId xmlns:a16="http://schemas.microsoft.com/office/drawing/2014/main" id="{2DBA6B45-CA7A-C88C-78B4-718304814989}"/>
              </a:ext>
            </a:extLst>
          </p:cNvPr>
          <p:cNvSpPr/>
          <p:nvPr/>
        </p:nvSpPr>
        <p:spPr>
          <a:xfrm>
            <a:off x="0" y="-5679"/>
            <a:ext cx="12192000" cy="101966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pic>
        <p:nvPicPr>
          <p:cNvPr id="62" name="Imagen 61">
            <a:extLst>
              <a:ext uri="{FF2B5EF4-FFF2-40B4-BE49-F238E27FC236}">
                <a16:creationId xmlns:a16="http://schemas.microsoft.com/office/drawing/2014/main" id="{C20F470D-9771-5D0C-0867-E7084D86C7A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  <a14:imgEffect>
                      <a14:brightnessContrast bright="20000" contrast="-40000"/>
                    </a14:imgEffect>
                  </a14:imgLayer>
                </a14:imgProps>
              </a:ext>
            </a:extLst>
          </a:blip>
          <a:srcRect r="55955"/>
          <a:stretch/>
        </p:blipFill>
        <p:spPr>
          <a:xfrm>
            <a:off x="432799" y="280415"/>
            <a:ext cx="2479891" cy="530287"/>
          </a:xfrm>
          <a:prstGeom prst="rect">
            <a:avLst/>
          </a:prstGeom>
        </p:spPr>
      </p:pic>
      <p:sp>
        <p:nvSpPr>
          <p:cNvPr id="9" name="Google Shape;308;p8">
            <a:extLst>
              <a:ext uri="{FF2B5EF4-FFF2-40B4-BE49-F238E27FC236}">
                <a16:creationId xmlns:a16="http://schemas.microsoft.com/office/drawing/2014/main" id="{2D5B67C4-7780-E140-2D53-724BDE7469AD}"/>
              </a:ext>
            </a:extLst>
          </p:cNvPr>
          <p:cNvSpPr txBox="1">
            <a:spLocks/>
          </p:cNvSpPr>
          <p:nvPr/>
        </p:nvSpPr>
        <p:spPr>
          <a:xfrm>
            <a:off x="891782" y="96063"/>
            <a:ext cx="10408436" cy="10349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spcBef>
                <a:spcPts val="0"/>
              </a:spcBef>
              <a:buClr>
                <a:srgbClr val="002060"/>
              </a:buClr>
              <a:buSzPts val="4000"/>
              <a:buFont typeface="Poppins"/>
              <a:buNone/>
            </a:pPr>
            <a:r>
              <a:rPr lang="es-ES" sz="3200" b="1" dirty="0">
                <a:solidFill>
                  <a:srgbClr val="002060"/>
                </a:solidFill>
                <a:latin typeface="Poppins"/>
                <a:cs typeface="Poppins"/>
                <a:sym typeface="Poppins"/>
              </a:rPr>
              <a:t>¿Cómo se conforma el C</a:t>
            </a:r>
            <a:r>
              <a:rPr lang="es-PE" sz="3200" b="1" dirty="0">
                <a:solidFill>
                  <a:srgbClr val="002060"/>
                </a:solidFill>
                <a:latin typeface="Poppins"/>
                <a:cs typeface="Poppins"/>
                <a:sym typeface="Poppins"/>
              </a:rPr>
              <a:t>IFHS?</a:t>
            </a:r>
            <a:endParaRPr lang="es-PE" sz="3200" dirty="0"/>
          </a:p>
        </p:txBody>
      </p:sp>
      <p:graphicFrame>
        <p:nvGraphicFramePr>
          <p:cNvPr id="7" name="Diagrama 6"/>
          <p:cNvGraphicFramePr/>
          <p:nvPr>
            <p:extLst>
              <p:ext uri="{D42A27DB-BD31-4B8C-83A1-F6EECF244321}">
                <p14:modId xmlns:p14="http://schemas.microsoft.com/office/powerpoint/2010/main" val="4195921956"/>
              </p:ext>
            </p:extLst>
          </p:nvPr>
        </p:nvGraphicFramePr>
        <p:xfrm>
          <a:off x="2295091" y="1417114"/>
          <a:ext cx="7348254" cy="299272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8" name="Rectángulo 7"/>
          <p:cNvSpPr/>
          <p:nvPr/>
        </p:nvSpPr>
        <p:spPr>
          <a:xfrm>
            <a:off x="6123709" y="4643150"/>
            <a:ext cx="3519636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buFontTx/>
              <a:buChar char="-"/>
            </a:pPr>
            <a:r>
              <a:rPr lang="es-ES" sz="1600" dirty="0">
                <a:latin typeface="Poppins" panose="00000500000000000000" pitchFamily="2" charset="0"/>
                <a:cs typeface="Poppins" panose="00000500000000000000" pitchFamily="2" charset="0"/>
              </a:rPr>
              <a:t>2 suplentes</a:t>
            </a:r>
          </a:p>
          <a:p>
            <a:pPr marL="342900" indent="-342900" algn="just">
              <a:buFontTx/>
              <a:buChar char="-"/>
            </a:pPr>
            <a:r>
              <a:rPr lang="es-ES" sz="1600" dirty="0">
                <a:latin typeface="Poppins" panose="00000500000000000000" pitchFamily="2" charset="0"/>
                <a:cs typeface="Poppins" panose="00000500000000000000" pitchFamily="2" charset="0"/>
              </a:rPr>
              <a:t>Asamblea estudiantil, elección de representantes de estudiantes</a:t>
            </a:r>
          </a:p>
        </p:txBody>
      </p:sp>
      <p:sp>
        <p:nvSpPr>
          <p:cNvPr id="10" name="Rectángulo 9"/>
          <p:cNvSpPr/>
          <p:nvPr/>
        </p:nvSpPr>
        <p:spPr>
          <a:xfrm>
            <a:off x="2295091" y="4641337"/>
            <a:ext cx="2545890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85750" indent="-285750">
              <a:buFontTx/>
              <a:buChar char="-"/>
            </a:pPr>
            <a:r>
              <a:rPr lang="es-ES" sz="1600" dirty="0">
                <a:latin typeface="Poppins" panose="00000500000000000000" pitchFamily="2" charset="0"/>
                <a:cs typeface="Poppins" panose="00000500000000000000" pitchFamily="2" charset="0"/>
              </a:rPr>
              <a:t>2 Suplentes</a:t>
            </a:r>
          </a:p>
          <a:p>
            <a:pPr marL="285750" indent="-285750">
              <a:buFontTx/>
              <a:buChar char="-"/>
            </a:pPr>
            <a:r>
              <a:rPr lang="es-ES" sz="1600" dirty="0">
                <a:latin typeface="Poppins" panose="00000500000000000000" pitchFamily="2" charset="0"/>
                <a:cs typeface="Poppins" panose="00000500000000000000" pitchFamily="2" charset="0"/>
              </a:rPr>
              <a:t>Reunión extraordinaria</a:t>
            </a:r>
          </a:p>
          <a:p>
            <a:pPr marL="285750" indent="-285750">
              <a:buFontTx/>
              <a:buChar char="-"/>
            </a:pPr>
            <a:endParaRPr lang="es-ES" sz="1600" u="sng" dirty="0"/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9606E8C9-31C1-4729-EF3B-389569C2DB12}"/>
              </a:ext>
            </a:extLst>
          </p:cNvPr>
          <p:cNvSpPr/>
          <p:nvPr/>
        </p:nvSpPr>
        <p:spPr>
          <a:xfrm>
            <a:off x="605812" y="1300082"/>
            <a:ext cx="1791026" cy="118494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ES" sz="3500" b="1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  <a:latin typeface="Poppins" panose="00000500000000000000" pitchFamily="2" charset="0"/>
                <a:cs typeface="Poppins" panose="00000500000000000000" pitchFamily="2" charset="0"/>
              </a:rPr>
              <a:t>1 año</a:t>
            </a:r>
          </a:p>
          <a:p>
            <a:pPr algn="ctr"/>
            <a:r>
              <a:rPr lang="es-ES" sz="1200" dirty="0">
                <a:latin typeface="Poppins" panose="00000500000000000000" pitchFamily="2" charset="0"/>
                <a:cs typeface="Poppins" panose="00000500000000000000" pitchFamily="2" charset="0"/>
              </a:rPr>
              <a:t>(Sujeto al vinculo contractual y/o académico)</a:t>
            </a:r>
            <a:endParaRPr lang="es-ES" sz="1200" b="1" cap="none" spc="0" dirty="0">
              <a:ln w="12700">
                <a:solidFill>
                  <a:schemeClr val="tx2">
                    <a:lumMod val="75000"/>
                  </a:schemeClr>
                </a:solidFill>
                <a:prstDash val="solid"/>
              </a:ln>
              <a:pattFill prst="dkUpDiag">
                <a:fgClr>
                  <a:schemeClr val="tx2"/>
                </a:fgClr>
                <a:bgClr>
                  <a:schemeClr val="tx2">
                    <a:lumMod val="20000"/>
                    <a:lumOff val="80000"/>
                  </a:schemeClr>
                </a:bgClr>
              </a:pattFill>
              <a:effectLst>
                <a:outerShdw dist="38100" dir="2640000" algn="bl" rotWithShape="0">
                  <a:schemeClr val="tx2">
                    <a:lumMod val="75000"/>
                  </a:schemeClr>
                </a:outerShdw>
              </a:effectLst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11" name="Rectángulo redondeado 10"/>
          <p:cNvSpPr/>
          <p:nvPr/>
        </p:nvSpPr>
        <p:spPr>
          <a:xfrm>
            <a:off x="2295091" y="5953675"/>
            <a:ext cx="7348254" cy="51261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s-ES" sz="1500" dirty="0"/>
              <a:t>La conformación del CIFHS se </a:t>
            </a:r>
            <a:r>
              <a:rPr lang="es-ES" sz="1500" b="1" dirty="0"/>
              <a:t>formaliza</a:t>
            </a:r>
            <a:r>
              <a:rPr lang="es-ES" sz="1500" dirty="0"/>
              <a:t> mediante </a:t>
            </a:r>
            <a:r>
              <a:rPr lang="es-ES" sz="1500" b="1" dirty="0"/>
              <a:t>resolución directoral</a:t>
            </a:r>
            <a:r>
              <a:rPr lang="es-ES" sz="1500" dirty="0"/>
              <a:t> del IESP/EESP.</a:t>
            </a:r>
          </a:p>
        </p:txBody>
      </p:sp>
    </p:spTree>
    <p:extLst>
      <p:ext uri="{BB962C8B-B14F-4D97-AF65-F5344CB8AC3E}">
        <p14:creationId xmlns:p14="http://schemas.microsoft.com/office/powerpoint/2010/main" val="135045984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8E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Rectángulo 60">
            <a:extLst>
              <a:ext uri="{FF2B5EF4-FFF2-40B4-BE49-F238E27FC236}">
                <a16:creationId xmlns:a16="http://schemas.microsoft.com/office/drawing/2014/main" id="{2DBA6B45-CA7A-C88C-78B4-718304814989}"/>
              </a:ext>
            </a:extLst>
          </p:cNvPr>
          <p:cNvSpPr/>
          <p:nvPr/>
        </p:nvSpPr>
        <p:spPr>
          <a:xfrm>
            <a:off x="0" y="-5679"/>
            <a:ext cx="12192000" cy="101966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pic>
        <p:nvPicPr>
          <p:cNvPr id="62" name="Imagen 61">
            <a:extLst>
              <a:ext uri="{FF2B5EF4-FFF2-40B4-BE49-F238E27FC236}">
                <a16:creationId xmlns:a16="http://schemas.microsoft.com/office/drawing/2014/main" id="{C20F470D-9771-5D0C-0867-E7084D86C7A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  <a14:imgEffect>
                      <a14:brightnessContrast bright="20000" contrast="-40000"/>
                    </a14:imgEffect>
                  </a14:imgLayer>
                </a14:imgProps>
              </a:ext>
            </a:extLst>
          </a:blip>
          <a:srcRect r="55955"/>
          <a:stretch/>
        </p:blipFill>
        <p:spPr>
          <a:xfrm>
            <a:off x="432799" y="280415"/>
            <a:ext cx="2479891" cy="530287"/>
          </a:xfrm>
          <a:prstGeom prst="rect">
            <a:avLst/>
          </a:prstGeom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D150D81B-8DC0-6611-7CEF-6D6CFF3E14A3}"/>
              </a:ext>
            </a:extLst>
          </p:cNvPr>
          <p:cNvSpPr txBox="1"/>
          <p:nvPr/>
        </p:nvSpPr>
        <p:spPr>
          <a:xfrm>
            <a:off x="1308817" y="4101555"/>
            <a:ext cx="6103088" cy="20313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s-ES" dirty="0">
                <a:latin typeface="Poppins" panose="00000500000000000000" pitchFamily="2" charset="0"/>
                <a:cs typeface="Poppins" panose="00000500000000000000" pitchFamily="2" charset="0"/>
              </a:rPr>
              <a:t>Con la notificación de la Resolución Directoral de su designación, el CIFHS se reúne: </a:t>
            </a:r>
          </a:p>
          <a:p>
            <a:pPr algn="just"/>
            <a:endParaRPr lang="es-ES" dirty="0">
              <a:latin typeface="Poppins" panose="00000500000000000000" pitchFamily="2" charset="0"/>
              <a:cs typeface="Poppins" panose="00000500000000000000" pitchFamily="2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ES" dirty="0">
                <a:latin typeface="Poppins" panose="00000500000000000000" pitchFamily="2" charset="0"/>
                <a:cs typeface="Poppins" panose="00000500000000000000" pitchFamily="2" charset="0"/>
              </a:rPr>
              <a:t>Dentro del </a:t>
            </a:r>
            <a:r>
              <a:rPr lang="es-ES" sz="1800" b="1" i="0" u="none" strike="noStrike" baseline="0" dirty="0">
                <a:solidFill>
                  <a:srgbClr val="002060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plazo máximo de cinco (5) días hábiles</a:t>
            </a:r>
            <a:r>
              <a:rPr lang="es-ES" sz="1800" b="0" i="0" u="none" strike="noStrike" baseline="0" dirty="0">
                <a:latin typeface="Poppins" panose="00000500000000000000" pitchFamily="2" charset="0"/>
                <a:cs typeface="Poppins" panose="00000500000000000000" pitchFamily="2" charset="0"/>
              </a:rPr>
              <a:t>.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es-ES" dirty="0">
              <a:latin typeface="Poppins" panose="00000500000000000000" pitchFamily="2" charset="0"/>
              <a:cs typeface="Poppins" panose="00000500000000000000" pitchFamily="2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ES" sz="1800" b="0" i="0" u="none" strike="noStrike" baseline="0" dirty="0">
                <a:latin typeface="Poppins" panose="00000500000000000000" pitchFamily="2" charset="0"/>
                <a:cs typeface="Poppins" panose="00000500000000000000" pitchFamily="2" charset="0"/>
              </a:rPr>
              <a:t>En su primera reunión, </a:t>
            </a:r>
            <a:r>
              <a:rPr lang="es-ES" sz="1800" b="1" i="0" u="none" strike="noStrike" baseline="0" dirty="0">
                <a:solidFill>
                  <a:srgbClr val="002060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eligen al miembro que lo presidirá</a:t>
            </a:r>
            <a:r>
              <a:rPr lang="es-ES" dirty="0">
                <a:latin typeface="Poppins" panose="00000500000000000000" pitchFamily="2" charset="0"/>
                <a:cs typeface="Poppins" panose="00000500000000000000" pitchFamily="2" charset="0"/>
              </a:rPr>
              <a:t>. </a:t>
            </a:r>
            <a:endParaRPr lang="es-PE" dirty="0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grpSp>
        <p:nvGrpSpPr>
          <p:cNvPr id="6" name="Grupo 5">
            <a:extLst>
              <a:ext uri="{FF2B5EF4-FFF2-40B4-BE49-F238E27FC236}">
                <a16:creationId xmlns:a16="http://schemas.microsoft.com/office/drawing/2014/main" id="{B4BDCB15-CFDF-177F-5C3D-319299FB3E7B}"/>
              </a:ext>
            </a:extLst>
          </p:cNvPr>
          <p:cNvGrpSpPr/>
          <p:nvPr/>
        </p:nvGrpSpPr>
        <p:grpSpPr>
          <a:xfrm>
            <a:off x="3236411" y="1402472"/>
            <a:ext cx="2247900" cy="2707946"/>
            <a:chOff x="5255117" y="693999"/>
            <a:chExt cx="2247900" cy="2707946"/>
          </a:xfrm>
        </p:grpSpPr>
        <p:pic>
          <p:nvPicPr>
            <p:cNvPr id="7" name="Picture 2" descr="8 ideas de Ojos de caricatura | ojos de caricatura, ojos de dibujos  animados, ojos para imprimir">
              <a:extLst>
                <a:ext uri="{FF2B5EF4-FFF2-40B4-BE49-F238E27FC236}">
                  <a16:creationId xmlns:a16="http://schemas.microsoft.com/office/drawing/2014/main" id="{B62EC5E7-3752-5FDC-950C-F7A55DEDBC4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10000" b="90000" l="10000" r="90000">
                          <a14:foregroundMark x1="26695" y1="23729" x2="26695" y2="61864"/>
                          <a14:foregroundMark x1="26695" y1="61864" x2="33051" y2="78390"/>
                          <a14:foregroundMark x1="22034" y1="41102" x2="21610" y2="52966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255117" y="693999"/>
              <a:ext cx="2247900" cy="22479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8" name="Rectángulo 7">
              <a:extLst>
                <a:ext uri="{FF2B5EF4-FFF2-40B4-BE49-F238E27FC236}">
                  <a16:creationId xmlns:a16="http://schemas.microsoft.com/office/drawing/2014/main" id="{E828E5BD-2B23-862B-E423-F5B8DB6035EB}"/>
                </a:ext>
              </a:extLst>
            </p:cNvPr>
            <p:cNvSpPr/>
            <p:nvPr/>
          </p:nvSpPr>
          <p:spPr>
            <a:xfrm>
              <a:off x="6090366" y="1832285"/>
              <a:ext cx="577402" cy="1569660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s-ES" sz="9600" b="0" cap="none" spc="0" dirty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J</a:t>
              </a:r>
            </a:p>
          </p:txBody>
        </p:sp>
      </p:grpSp>
      <p:pic>
        <p:nvPicPr>
          <p:cNvPr id="9" name="Imagen 8">
            <a:extLst>
              <a:ext uri="{FF2B5EF4-FFF2-40B4-BE49-F238E27FC236}">
                <a16:creationId xmlns:a16="http://schemas.microsoft.com/office/drawing/2014/main" id="{1A0651E5-A352-233D-68B2-DDD39821FBF7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48851" t="38155" r="32712" b="22390"/>
          <a:stretch/>
        </p:blipFill>
        <p:spPr>
          <a:xfrm>
            <a:off x="8155298" y="1894919"/>
            <a:ext cx="2952244" cy="35536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470124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8E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Rectángulo 60">
            <a:extLst>
              <a:ext uri="{FF2B5EF4-FFF2-40B4-BE49-F238E27FC236}">
                <a16:creationId xmlns:a16="http://schemas.microsoft.com/office/drawing/2014/main" id="{2DBA6B45-CA7A-C88C-78B4-718304814989}"/>
              </a:ext>
            </a:extLst>
          </p:cNvPr>
          <p:cNvSpPr/>
          <p:nvPr/>
        </p:nvSpPr>
        <p:spPr>
          <a:xfrm>
            <a:off x="0" y="-5679"/>
            <a:ext cx="12192000" cy="101966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pic>
        <p:nvPicPr>
          <p:cNvPr id="62" name="Imagen 61">
            <a:extLst>
              <a:ext uri="{FF2B5EF4-FFF2-40B4-BE49-F238E27FC236}">
                <a16:creationId xmlns:a16="http://schemas.microsoft.com/office/drawing/2014/main" id="{C20F470D-9771-5D0C-0867-E7084D86C7A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  <a14:imgEffect>
                      <a14:brightnessContrast bright="20000" contrast="-40000"/>
                    </a14:imgEffect>
                  </a14:imgLayer>
                </a14:imgProps>
              </a:ext>
            </a:extLst>
          </a:blip>
          <a:srcRect r="55955"/>
          <a:stretch/>
        </p:blipFill>
        <p:spPr>
          <a:xfrm>
            <a:off x="432799" y="280415"/>
            <a:ext cx="2479891" cy="530287"/>
          </a:xfrm>
          <a:prstGeom prst="rect">
            <a:avLst/>
          </a:prstGeom>
        </p:spPr>
      </p:pic>
      <p:sp>
        <p:nvSpPr>
          <p:cNvPr id="2" name="Google Shape;308;p8">
            <a:extLst>
              <a:ext uri="{FF2B5EF4-FFF2-40B4-BE49-F238E27FC236}">
                <a16:creationId xmlns:a16="http://schemas.microsoft.com/office/drawing/2014/main" id="{52C6785C-3EFC-D0C4-F211-820F407EC8B8}"/>
              </a:ext>
            </a:extLst>
          </p:cNvPr>
          <p:cNvSpPr txBox="1">
            <a:spLocks/>
          </p:cNvSpPr>
          <p:nvPr/>
        </p:nvSpPr>
        <p:spPr>
          <a:xfrm>
            <a:off x="891782" y="188218"/>
            <a:ext cx="10408436" cy="10349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spcBef>
                <a:spcPts val="0"/>
              </a:spcBef>
              <a:buClr>
                <a:srgbClr val="002060"/>
              </a:buClr>
              <a:buSzPts val="4000"/>
              <a:buFont typeface="Poppins"/>
              <a:buNone/>
            </a:pPr>
            <a:r>
              <a:rPr lang="es-ES" sz="3200" b="1" dirty="0">
                <a:solidFill>
                  <a:srgbClr val="002060"/>
                </a:solidFill>
                <a:latin typeface="Poppins"/>
                <a:cs typeface="Poppins"/>
                <a:sym typeface="Poppins"/>
              </a:rPr>
              <a:t>Funciones del C</a:t>
            </a:r>
            <a:r>
              <a:rPr lang="es-PE" sz="3200" b="1" dirty="0">
                <a:solidFill>
                  <a:srgbClr val="002060"/>
                </a:solidFill>
                <a:latin typeface="Poppins"/>
                <a:cs typeface="Poppins"/>
                <a:sym typeface="Poppins"/>
              </a:rPr>
              <a:t>IFHS</a:t>
            </a:r>
            <a:endParaRPr lang="es-PE" sz="3200" dirty="0"/>
          </a:p>
        </p:txBody>
      </p:sp>
      <p:grpSp>
        <p:nvGrpSpPr>
          <p:cNvPr id="3" name="Grupo 2">
            <a:extLst>
              <a:ext uri="{FF2B5EF4-FFF2-40B4-BE49-F238E27FC236}">
                <a16:creationId xmlns:a16="http://schemas.microsoft.com/office/drawing/2014/main" id="{B12DA01D-9FD6-8876-56E6-3FD99FA53587}"/>
              </a:ext>
            </a:extLst>
          </p:cNvPr>
          <p:cNvGrpSpPr/>
          <p:nvPr/>
        </p:nvGrpSpPr>
        <p:grpSpPr>
          <a:xfrm>
            <a:off x="764929" y="1443971"/>
            <a:ext cx="4147405" cy="827955"/>
            <a:chOff x="4355861" y="730386"/>
            <a:chExt cx="3812407" cy="827955"/>
          </a:xfrm>
        </p:grpSpPr>
        <p:pic>
          <p:nvPicPr>
            <p:cNvPr id="4" name="Picture 8" descr="Etiqueta Engomada Del Negocio Notas Adhesivas De Tira Larga Notas Post It  PNG , Etiqueta De Mensaje, Etiqueta De Negocios, Tira Larga PNG y Vector  para Descargar Gratis | Pngtree">
              <a:extLst>
                <a:ext uri="{FF2B5EF4-FFF2-40B4-BE49-F238E27FC236}">
                  <a16:creationId xmlns:a16="http://schemas.microsoft.com/office/drawing/2014/main" id="{B362EE5B-F45B-87F5-F53C-4C2A1C5A3B04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845" b="81061"/>
            <a:stretch/>
          </p:blipFill>
          <p:spPr bwMode="auto">
            <a:xfrm>
              <a:off x="4355861" y="730386"/>
              <a:ext cx="3812407" cy="82795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5" name="CuadroTexto 4">
              <a:extLst>
                <a:ext uri="{FF2B5EF4-FFF2-40B4-BE49-F238E27FC236}">
                  <a16:creationId xmlns:a16="http://schemas.microsoft.com/office/drawing/2014/main" id="{92F89F50-0168-A2BA-D4D7-18027EBEAA04}"/>
                </a:ext>
              </a:extLst>
            </p:cNvPr>
            <p:cNvSpPr txBox="1"/>
            <p:nvPr/>
          </p:nvSpPr>
          <p:spPr>
            <a:xfrm>
              <a:off x="5084385" y="923331"/>
              <a:ext cx="2954956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/>
              <a:r>
                <a:rPr lang="es-ES" sz="1400" dirty="0">
                  <a:latin typeface="Arial" panose="020B0604020202020204" pitchFamily="34" charset="0"/>
                  <a:cs typeface="Arial" panose="020B0604020202020204" pitchFamily="34" charset="0"/>
                </a:rPr>
                <a:t>Brindar recomendaciones para prevenir el HS</a:t>
              </a:r>
              <a:endParaRPr lang="es-PE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6" name="Grupo 5">
            <a:extLst>
              <a:ext uri="{FF2B5EF4-FFF2-40B4-BE49-F238E27FC236}">
                <a16:creationId xmlns:a16="http://schemas.microsoft.com/office/drawing/2014/main" id="{62DD897D-7DF2-D003-5D72-82D095D2272E}"/>
              </a:ext>
            </a:extLst>
          </p:cNvPr>
          <p:cNvGrpSpPr/>
          <p:nvPr/>
        </p:nvGrpSpPr>
        <p:grpSpPr>
          <a:xfrm>
            <a:off x="764929" y="2399788"/>
            <a:ext cx="4147405" cy="869082"/>
            <a:chOff x="4355861" y="1768892"/>
            <a:chExt cx="3812407" cy="869082"/>
          </a:xfrm>
        </p:grpSpPr>
        <p:pic>
          <p:nvPicPr>
            <p:cNvPr id="7" name="Picture 8" descr="Etiqueta Engomada Del Negocio Notas Adhesivas De Tira Larga Notas Post It  PNG , Etiqueta De Mensaje, Etiqueta De Negocios, Tira Larga PNG y Vector  para Descargar Gratis | Pngtree">
              <a:extLst>
                <a:ext uri="{FF2B5EF4-FFF2-40B4-BE49-F238E27FC236}">
                  <a16:creationId xmlns:a16="http://schemas.microsoft.com/office/drawing/2014/main" id="{370418D3-C8B5-76A9-927F-00C85DCE14DD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128" t="24223" r="5003" b="57014"/>
            <a:stretch/>
          </p:blipFill>
          <p:spPr bwMode="auto">
            <a:xfrm>
              <a:off x="4355861" y="1768892"/>
              <a:ext cx="3812407" cy="86908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8" name="CuadroTexto 7">
              <a:extLst>
                <a:ext uri="{FF2B5EF4-FFF2-40B4-BE49-F238E27FC236}">
                  <a16:creationId xmlns:a16="http://schemas.microsoft.com/office/drawing/2014/main" id="{4368BB5D-18BF-D449-3595-A7E2BA497CF3}"/>
                </a:ext>
              </a:extLst>
            </p:cNvPr>
            <p:cNvSpPr txBox="1"/>
            <p:nvPr/>
          </p:nvSpPr>
          <p:spPr>
            <a:xfrm>
              <a:off x="5084385" y="1941823"/>
              <a:ext cx="2954956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/>
              <a:r>
                <a:rPr lang="es-ES" sz="1400" dirty="0">
                  <a:latin typeface="Arial" panose="020B0604020202020204" pitchFamily="34" charset="0"/>
                  <a:cs typeface="Arial" panose="020B0604020202020204" pitchFamily="34" charset="0"/>
                </a:rPr>
                <a:t>Recibir o formular denuncias de casos de HS</a:t>
              </a:r>
              <a:endParaRPr lang="es-PE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9" name="Grupo 8">
            <a:extLst>
              <a:ext uri="{FF2B5EF4-FFF2-40B4-BE49-F238E27FC236}">
                <a16:creationId xmlns:a16="http://schemas.microsoft.com/office/drawing/2014/main" id="{7D0281F9-7DE3-EE0D-48ED-AF2E1E354479}"/>
              </a:ext>
            </a:extLst>
          </p:cNvPr>
          <p:cNvGrpSpPr/>
          <p:nvPr/>
        </p:nvGrpSpPr>
        <p:grpSpPr>
          <a:xfrm>
            <a:off x="515944" y="3161713"/>
            <a:ext cx="4418268" cy="1128841"/>
            <a:chOff x="4106876" y="2622592"/>
            <a:chExt cx="4061392" cy="1128841"/>
          </a:xfrm>
        </p:grpSpPr>
        <p:pic>
          <p:nvPicPr>
            <p:cNvPr id="10" name="Picture 8" descr="Etiqueta Engomada Del Negocio Notas Adhesivas De Tira Larga Notas Post It  PNG , Etiqueta De Mensaje, Etiqueta De Negocios, Tira Larga PNG y Vector  para Descargar Gratis | Pngtree">
              <a:extLst>
                <a:ext uri="{FF2B5EF4-FFF2-40B4-BE49-F238E27FC236}">
                  <a16:creationId xmlns:a16="http://schemas.microsoft.com/office/drawing/2014/main" id="{5301A882-76FE-063E-FCBC-2A7C3BAA16A9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46165" b="65991" l="3750" r="97188">
                          <a14:foregroundMark x1="3750" y1="54559" x2="12031" y2="51230"/>
                          <a14:foregroundMark x1="12031" y1="51230" x2="17344" y2="46310"/>
                          <a14:foregroundMark x1="9375" y1="57742" x2="52188" y2="55572"/>
                          <a14:foregroundMark x1="52188" y1="55572" x2="89844" y2="56440"/>
                          <a14:foregroundMark x1="89844" y1="56440" x2="97188" y2="56295"/>
                          <a14:foregroundMark x1="6719" y1="49349" x2="7813" y2="49349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43699" b="31325"/>
            <a:stretch/>
          </p:blipFill>
          <p:spPr bwMode="auto">
            <a:xfrm>
              <a:off x="4106876" y="2622592"/>
              <a:ext cx="4061392" cy="112884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1" name="CuadroTexto 10">
              <a:extLst>
                <a:ext uri="{FF2B5EF4-FFF2-40B4-BE49-F238E27FC236}">
                  <a16:creationId xmlns:a16="http://schemas.microsoft.com/office/drawing/2014/main" id="{59EB09B1-5A43-F154-2632-82F09207BA26}"/>
                </a:ext>
              </a:extLst>
            </p:cNvPr>
            <p:cNvSpPr txBox="1"/>
            <p:nvPr/>
          </p:nvSpPr>
          <p:spPr>
            <a:xfrm>
              <a:off x="5084385" y="2887855"/>
              <a:ext cx="2954956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/>
              <a:r>
                <a:rPr lang="es-ES" sz="1400" dirty="0">
                  <a:latin typeface="Arial" panose="020B0604020202020204" pitchFamily="34" charset="0"/>
                  <a:cs typeface="Arial" panose="020B0604020202020204" pitchFamily="34" charset="0"/>
                </a:rPr>
                <a:t>Trasladar la denuncia y los medios probatorios a la instancia competente</a:t>
              </a:r>
              <a:endParaRPr lang="es-PE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2" name="Grupo 11">
            <a:extLst>
              <a:ext uri="{FF2B5EF4-FFF2-40B4-BE49-F238E27FC236}">
                <a16:creationId xmlns:a16="http://schemas.microsoft.com/office/drawing/2014/main" id="{9A29765A-62B6-A8BD-C164-B52D460ADE13}"/>
              </a:ext>
            </a:extLst>
          </p:cNvPr>
          <p:cNvGrpSpPr/>
          <p:nvPr/>
        </p:nvGrpSpPr>
        <p:grpSpPr>
          <a:xfrm>
            <a:off x="432799" y="4158657"/>
            <a:ext cx="4508719" cy="1079634"/>
            <a:chOff x="4023731" y="3702225"/>
            <a:chExt cx="4144537" cy="1079634"/>
          </a:xfrm>
        </p:grpSpPr>
        <p:pic>
          <p:nvPicPr>
            <p:cNvPr id="13" name="Picture 8" descr="Etiqueta Engomada Del Negocio Notas Adhesivas De Tira Larga Notas Post It  PNG , Etiqueta De Mensaje, Etiqueta De Negocios, Tira Larga PNG y Vector  para Descargar Gratis | Pngtree">
              <a:extLst>
                <a:ext uri="{FF2B5EF4-FFF2-40B4-BE49-F238E27FC236}">
                  <a16:creationId xmlns:a16="http://schemas.microsoft.com/office/drawing/2014/main" id="{32035106-A9BA-EC88-2DE3-410C79EF335E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7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69899" b="90449" l="781" r="81250">
                          <a14:foregroundMark x1="10156" y1="80897" x2="65313" y2="83792"/>
                          <a14:foregroundMark x1="69375" y1="75543" x2="70781" y2="86107"/>
                          <a14:foregroundMark x1="70781" y1="86107" x2="70938" y2="86541"/>
                          <a14:foregroundMark x1="12656" y1="88712" x2="38594" y2="87988"/>
                          <a14:foregroundMark x1="38594" y1="87988" x2="58438" y2="89001"/>
                          <a14:foregroundMark x1="58438" y1="89001" x2="70000" y2="88423"/>
                          <a14:foregroundMark x1="70000" y1="88423" x2="77344" y2="82055"/>
                          <a14:foregroundMark x1="77344" y1="82055" x2="77969" y2="76990"/>
                          <a14:foregroundMark x1="81094" y1="74674" x2="81406" y2="88712"/>
                          <a14:foregroundMark x1="81406" y1="89725" x2="81406" y2="89725"/>
                          <a14:foregroundMark x1="7813" y1="74964" x2="7813" y2="74964"/>
                          <a14:foregroundMark x1="8594" y1="74819" x2="11719" y2="76556"/>
                          <a14:foregroundMark x1="81250" y1="90738" x2="81250" y2="90738"/>
                          <a14:foregroundMark x1="4063" y1="75109" x2="10469" y2="71201"/>
                          <a14:foregroundMark x1="781" y1="78726" x2="1094" y2="80174"/>
                          <a14:foregroundMark x1="1875" y1="81621" x2="3594" y2="81621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67762" r="17040" b="8650"/>
            <a:stretch/>
          </p:blipFill>
          <p:spPr bwMode="auto">
            <a:xfrm>
              <a:off x="4023731" y="3702225"/>
              <a:ext cx="4144537" cy="107963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4" name="CuadroTexto 13">
              <a:extLst>
                <a:ext uri="{FF2B5EF4-FFF2-40B4-BE49-F238E27FC236}">
                  <a16:creationId xmlns:a16="http://schemas.microsoft.com/office/drawing/2014/main" id="{D3096002-79D2-B9DF-D357-14D3C09B71C1}"/>
                </a:ext>
              </a:extLst>
            </p:cNvPr>
            <p:cNvSpPr txBox="1"/>
            <p:nvPr/>
          </p:nvSpPr>
          <p:spPr>
            <a:xfrm>
              <a:off x="4941348" y="3980567"/>
              <a:ext cx="3095854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/>
              <a:r>
                <a:rPr lang="es-ES" sz="1400" dirty="0">
                  <a:latin typeface="Arial" panose="020B0604020202020204" pitchFamily="34" charset="0"/>
                  <a:cs typeface="Arial" panose="020B0604020202020204" pitchFamily="34" charset="0"/>
                </a:rPr>
                <a:t>Si la víctima es menor de edad, poner en conocimiento al padre, madre o apoderado/a</a:t>
              </a:r>
              <a:endParaRPr lang="es-PE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5" name="Grupo 14">
            <a:extLst>
              <a:ext uri="{FF2B5EF4-FFF2-40B4-BE49-F238E27FC236}">
                <a16:creationId xmlns:a16="http://schemas.microsoft.com/office/drawing/2014/main" id="{9E0102F2-48C2-69DC-4DAB-0E9A1111E479}"/>
              </a:ext>
            </a:extLst>
          </p:cNvPr>
          <p:cNvGrpSpPr/>
          <p:nvPr/>
        </p:nvGrpSpPr>
        <p:grpSpPr>
          <a:xfrm>
            <a:off x="701669" y="5415413"/>
            <a:ext cx="4216224" cy="969292"/>
            <a:chOff x="4292601" y="5033537"/>
            <a:chExt cx="3812407" cy="969292"/>
          </a:xfrm>
        </p:grpSpPr>
        <p:pic>
          <p:nvPicPr>
            <p:cNvPr id="16" name="Picture 8" descr="Etiqueta Engomada Del Negocio Notas Adhesivas De Tira Larga Notas Post It  PNG , Etiqueta De Mensaje, Etiqueta De Negocios, Tira Larga PNG y Vector  para Descargar Gratis | Pngtree">
              <a:extLst>
                <a:ext uri="{FF2B5EF4-FFF2-40B4-BE49-F238E27FC236}">
                  <a16:creationId xmlns:a16="http://schemas.microsoft.com/office/drawing/2014/main" id="{E846A8E0-E6B8-B975-3E2E-9389FBD5161D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845" b="81061"/>
            <a:stretch/>
          </p:blipFill>
          <p:spPr bwMode="auto">
            <a:xfrm>
              <a:off x="4292601" y="5033537"/>
              <a:ext cx="3812407" cy="82795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7" name="CuadroTexto 16">
              <a:extLst>
                <a:ext uri="{FF2B5EF4-FFF2-40B4-BE49-F238E27FC236}">
                  <a16:creationId xmlns:a16="http://schemas.microsoft.com/office/drawing/2014/main" id="{71571078-596D-E3BB-E862-871AB53BF33B}"/>
                </a:ext>
              </a:extLst>
            </p:cNvPr>
            <p:cNvSpPr txBox="1"/>
            <p:nvPr/>
          </p:nvSpPr>
          <p:spPr>
            <a:xfrm>
              <a:off x="5021125" y="5048722"/>
              <a:ext cx="2954956" cy="9541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/>
              <a:r>
                <a:rPr lang="es-ES" sz="1400" dirty="0">
                  <a:latin typeface="Arial" panose="020B0604020202020204" pitchFamily="34" charset="0"/>
                  <a:cs typeface="Arial" panose="020B0604020202020204" pitchFamily="34" charset="0"/>
                </a:rPr>
                <a:t>Brindar información a el/la presunto/a hostigado/a del procedimiento y los servicios de apoyo del Estado</a:t>
              </a:r>
              <a:endParaRPr lang="es-PE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pic>
        <p:nvPicPr>
          <p:cNvPr id="36" name="Imagen 35">
            <a:extLst>
              <a:ext uri="{FF2B5EF4-FFF2-40B4-BE49-F238E27FC236}">
                <a16:creationId xmlns:a16="http://schemas.microsoft.com/office/drawing/2014/main" id="{C00C06C5-9999-23C0-563E-92FA6C56FF09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l="39948" t="43653" r="33419" b="26258"/>
          <a:stretch/>
        </p:blipFill>
        <p:spPr>
          <a:xfrm>
            <a:off x="5407352" y="2122849"/>
            <a:ext cx="5572156" cy="35410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826342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8E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Rectángulo 60">
            <a:extLst>
              <a:ext uri="{FF2B5EF4-FFF2-40B4-BE49-F238E27FC236}">
                <a16:creationId xmlns:a16="http://schemas.microsoft.com/office/drawing/2014/main" id="{2DBA6B45-CA7A-C88C-78B4-718304814989}"/>
              </a:ext>
            </a:extLst>
          </p:cNvPr>
          <p:cNvSpPr/>
          <p:nvPr/>
        </p:nvSpPr>
        <p:spPr>
          <a:xfrm>
            <a:off x="0" y="-5679"/>
            <a:ext cx="12192000" cy="101966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pic>
        <p:nvPicPr>
          <p:cNvPr id="62" name="Imagen 61">
            <a:extLst>
              <a:ext uri="{FF2B5EF4-FFF2-40B4-BE49-F238E27FC236}">
                <a16:creationId xmlns:a16="http://schemas.microsoft.com/office/drawing/2014/main" id="{C20F470D-9771-5D0C-0867-E7084D86C7A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  <a14:imgEffect>
                      <a14:brightnessContrast bright="20000" contrast="-40000"/>
                    </a14:imgEffect>
                  </a14:imgLayer>
                </a14:imgProps>
              </a:ext>
            </a:extLst>
          </a:blip>
          <a:srcRect r="55955"/>
          <a:stretch/>
        </p:blipFill>
        <p:spPr>
          <a:xfrm>
            <a:off x="432799" y="280415"/>
            <a:ext cx="2479891" cy="530287"/>
          </a:xfrm>
          <a:prstGeom prst="rect">
            <a:avLst/>
          </a:prstGeom>
        </p:spPr>
      </p:pic>
      <p:grpSp>
        <p:nvGrpSpPr>
          <p:cNvPr id="21" name="Grupo 20">
            <a:extLst>
              <a:ext uri="{FF2B5EF4-FFF2-40B4-BE49-F238E27FC236}">
                <a16:creationId xmlns:a16="http://schemas.microsoft.com/office/drawing/2014/main" id="{80A96F43-A36F-1D10-DD5C-D392BB0DD2C9}"/>
              </a:ext>
            </a:extLst>
          </p:cNvPr>
          <p:cNvGrpSpPr/>
          <p:nvPr/>
        </p:nvGrpSpPr>
        <p:grpSpPr>
          <a:xfrm>
            <a:off x="7487811" y="1266655"/>
            <a:ext cx="4259363" cy="867473"/>
            <a:chOff x="4355861" y="690868"/>
            <a:chExt cx="3812407" cy="867473"/>
          </a:xfrm>
        </p:grpSpPr>
        <p:pic>
          <p:nvPicPr>
            <p:cNvPr id="22" name="Picture 8" descr="Etiqueta Engomada Del Negocio Notas Adhesivas De Tira Larga Notas Post It  PNG , Etiqueta De Mensaje, Etiqueta De Negocios, Tira Larga PNG y Vector  para Descargar Gratis | Pngtree">
              <a:extLst>
                <a:ext uri="{FF2B5EF4-FFF2-40B4-BE49-F238E27FC236}">
                  <a16:creationId xmlns:a16="http://schemas.microsoft.com/office/drawing/2014/main" id="{AEB9158E-E746-4DBF-8646-DE227517E8E2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845" b="81061"/>
            <a:stretch/>
          </p:blipFill>
          <p:spPr bwMode="auto">
            <a:xfrm>
              <a:off x="4355861" y="730386"/>
              <a:ext cx="3812407" cy="82795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3" name="CuadroTexto 22">
              <a:extLst>
                <a:ext uri="{FF2B5EF4-FFF2-40B4-BE49-F238E27FC236}">
                  <a16:creationId xmlns:a16="http://schemas.microsoft.com/office/drawing/2014/main" id="{386544BB-C044-A582-53AE-C2DBD4C42763}"/>
                </a:ext>
              </a:extLst>
            </p:cNvPr>
            <p:cNvSpPr txBox="1"/>
            <p:nvPr/>
          </p:nvSpPr>
          <p:spPr>
            <a:xfrm>
              <a:off x="4941348" y="690868"/>
              <a:ext cx="3226920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/>
              <a:r>
                <a:rPr lang="es-ES" sz="1400" b="0" i="0" u="none" strike="noStrike" baseline="0" dirty="0">
                  <a:latin typeface="Arial" panose="020B0604020202020204" pitchFamily="34" charset="0"/>
                  <a:cs typeface="Arial" panose="020B0604020202020204" pitchFamily="34" charset="0"/>
                </a:rPr>
                <a:t>Gestionar que la IE ponga a disposición de la persona afectada los canales de atención médica y psicológica.</a:t>
              </a:r>
              <a:endParaRPr lang="es-PE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24" name="Grupo 23">
            <a:extLst>
              <a:ext uri="{FF2B5EF4-FFF2-40B4-BE49-F238E27FC236}">
                <a16:creationId xmlns:a16="http://schemas.microsoft.com/office/drawing/2014/main" id="{1AB47F96-97FB-C2F0-C7C2-22F4C34E3102}"/>
              </a:ext>
            </a:extLst>
          </p:cNvPr>
          <p:cNvGrpSpPr/>
          <p:nvPr/>
        </p:nvGrpSpPr>
        <p:grpSpPr>
          <a:xfrm>
            <a:off x="7487811" y="2261990"/>
            <a:ext cx="4259363" cy="869082"/>
            <a:chOff x="4355861" y="1768892"/>
            <a:chExt cx="3812407" cy="869082"/>
          </a:xfrm>
        </p:grpSpPr>
        <p:pic>
          <p:nvPicPr>
            <p:cNvPr id="25" name="Picture 8" descr="Etiqueta Engomada Del Negocio Notas Adhesivas De Tira Larga Notas Post It  PNG , Etiqueta De Mensaje, Etiqueta De Negocios, Tira Larga PNG y Vector  para Descargar Gratis | Pngtree">
              <a:extLst>
                <a:ext uri="{FF2B5EF4-FFF2-40B4-BE49-F238E27FC236}">
                  <a16:creationId xmlns:a16="http://schemas.microsoft.com/office/drawing/2014/main" id="{8E5650CB-13C5-5476-46C1-8B0F00DE2134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128" t="24223" r="5003" b="57014"/>
            <a:stretch/>
          </p:blipFill>
          <p:spPr bwMode="auto">
            <a:xfrm>
              <a:off x="4355861" y="1768892"/>
              <a:ext cx="3812407" cy="86908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6" name="CuadroTexto 25">
              <a:extLst>
                <a:ext uri="{FF2B5EF4-FFF2-40B4-BE49-F238E27FC236}">
                  <a16:creationId xmlns:a16="http://schemas.microsoft.com/office/drawing/2014/main" id="{B59A5357-54E6-58A0-15E3-26EE6F5E5665}"/>
                </a:ext>
              </a:extLst>
            </p:cNvPr>
            <p:cNvSpPr txBox="1"/>
            <p:nvPr/>
          </p:nvSpPr>
          <p:spPr>
            <a:xfrm>
              <a:off x="4941348" y="1848343"/>
              <a:ext cx="3226920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/>
              <a:r>
                <a:rPr lang="es-ES" sz="1400" dirty="0">
                  <a:latin typeface="Arial" panose="020B0604020202020204" pitchFamily="34" charset="0"/>
                  <a:cs typeface="Arial" panose="020B0604020202020204" pitchFamily="34" charset="0"/>
                </a:rPr>
                <a:t>Gestionar que la Unidad de Bienestar y Empleabilidad adopte las medidas de protección a favor de la persona afectada.</a:t>
              </a:r>
              <a:endParaRPr lang="es-PE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27" name="Grupo 26">
            <a:extLst>
              <a:ext uri="{FF2B5EF4-FFF2-40B4-BE49-F238E27FC236}">
                <a16:creationId xmlns:a16="http://schemas.microsoft.com/office/drawing/2014/main" id="{3FB6762A-C004-03C8-9867-40FD48DE9FC5}"/>
              </a:ext>
            </a:extLst>
          </p:cNvPr>
          <p:cNvGrpSpPr/>
          <p:nvPr/>
        </p:nvGrpSpPr>
        <p:grpSpPr>
          <a:xfrm>
            <a:off x="7238826" y="3023915"/>
            <a:ext cx="4537538" cy="1128841"/>
            <a:chOff x="4106876" y="2622592"/>
            <a:chExt cx="4061392" cy="1128841"/>
          </a:xfrm>
        </p:grpSpPr>
        <p:pic>
          <p:nvPicPr>
            <p:cNvPr id="28" name="Picture 8" descr="Etiqueta Engomada Del Negocio Notas Adhesivas De Tira Larga Notas Post It  PNG , Etiqueta De Mensaje, Etiqueta De Negocios, Tira Larga PNG y Vector  para Descargar Gratis | Pngtree">
              <a:extLst>
                <a:ext uri="{FF2B5EF4-FFF2-40B4-BE49-F238E27FC236}">
                  <a16:creationId xmlns:a16="http://schemas.microsoft.com/office/drawing/2014/main" id="{62852179-6345-6806-2ACC-B3FFD9B6438D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46165" b="65991" l="3750" r="97188">
                          <a14:foregroundMark x1="3750" y1="54559" x2="12031" y2="51230"/>
                          <a14:foregroundMark x1="12031" y1="51230" x2="17344" y2="46310"/>
                          <a14:foregroundMark x1="9375" y1="57742" x2="52188" y2="55572"/>
                          <a14:foregroundMark x1="52188" y1="55572" x2="89844" y2="56440"/>
                          <a14:foregroundMark x1="89844" y1="56440" x2="97188" y2="56295"/>
                          <a14:foregroundMark x1="6719" y1="49349" x2="7813" y2="49349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43699" b="31325"/>
            <a:stretch/>
          </p:blipFill>
          <p:spPr bwMode="auto">
            <a:xfrm>
              <a:off x="4106876" y="2622592"/>
              <a:ext cx="4061392" cy="112884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9" name="CuadroTexto 28">
              <a:extLst>
                <a:ext uri="{FF2B5EF4-FFF2-40B4-BE49-F238E27FC236}">
                  <a16:creationId xmlns:a16="http://schemas.microsoft.com/office/drawing/2014/main" id="{8A7FC163-EDC0-3719-79EC-6A6D9C03A0A8}"/>
                </a:ext>
              </a:extLst>
            </p:cNvPr>
            <p:cNvSpPr txBox="1"/>
            <p:nvPr/>
          </p:nvSpPr>
          <p:spPr>
            <a:xfrm>
              <a:off x="4941348" y="2887855"/>
              <a:ext cx="322692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/>
              <a:r>
                <a:rPr lang="es-ES" sz="1400" b="0" i="0" u="none" strike="noStrike" baseline="0" dirty="0">
                  <a:latin typeface="Arial" panose="020B0604020202020204" pitchFamily="34" charset="0"/>
                  <a:cs typeface="Arial" panose="020B0604020202020204" pitchFamily="34" charset="0"/>
                </a:rPr>
                <a:t>Registrar los casos de </a:t>
              </a:r>
              <a:r>
                <a:rPr lang="es-ES" sz="1400" dirty="0">
                  <a:latin typeface="Arial" panose="020B0604020202020204" pitchFamily="34" charset="0"/>
                  <a:cs typeface="Arial" panose="020B0604020202020204" pitchFamily="34" charset="0"/>
                </a:rPr>
                <a:t>h</a:t>
              </a:r>
              <a:r>
                <a:rPr lang="es-ES" sz="1400" b="0" i="0" u="none" strike="noStrike" baseline="0" dirty="0">
                  <a:latin typeface="Arial" panose="020B0604020202020204" pitchFamily="34" charset="0"/>
                  <a:cs typeface="Arial" panose="020B0604020202020204" pitchFamily="34" charset="0"/>
                </a:rPr>
                <a:t>ostigamiento sexual en el Libro de registro de denuncias </a:t>
              </a:r>
              <a:endParaRPr lang="es-PE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30" name="Grupo 29">
            <a:extLst>
              <a:ext uri="{FF2B5EF4-FFF2-40B4-BE49-F238E27FC236}">
                <a16:creationId xmlns:a16="http://schemas.microsoft.com/office/drawing/2014/main" id="{AC4A18A4-62F1-0C27-D00F-AF3DA580A373}"/>
              </a:ext>
            </a:extLst>
          </p:cNvPr>
          <p:cNvGrpSpPr/>
          <p:nvPr/>
        </p:nvGrpSpPr>
        <p:grpSpPr>
          <a:xfrm>
            <a:off x="7155681" y="4020859"/>
            <a:ext cx="4630431" cy="1079634"/>
            <a:chOff x="4023731" y="3702225"/>
            <a:chExt cx="4144537" cy="1079634"/>
          </a:xfrm>
        </p:grpSpPr>
        <p:pic>
          <p:nvPicPr>
            <p:cNvPr id="31" name="Picture 8" descr="Etiqueta Engomada Del Negocio Notas Adhesivas De Tira Larga Notas Post It  PNG , Etiqueta De Mensaje, Etiqueta De Negocios, Tira Larga PNG y Vector  para Descargar Gratis | Pngtree">
              <a:extLst>
                <a:ext uri="{FF2B5EF4-FFF2-40B4-BE49-F238E27FC236}">
                  <a16:creationId xmlns:a16="http://schemas.microsoft.com/office/drawing/2014/main" id="{9D4F1419-5F8B-1A95-B5C0-232851092A0F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7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69899" b="90449" l="781" r="81250">
                          <a14:foregroundMark x1="10156" y1="80897" x2="65313" y2="83792"/>
                          <a14:foregroundMark x1="69375" y1="75543" x2="70781" y2="86107"/>
                          <a14:foregroundMark x1="70781" y1="86107" x2="70938" y2="86541"/>
                          <a14:foregroundMark x1="12656" y1="88712" x2="38594" y2="87988"/>
                          <a14:foregroundMark x1="38594" y1="87988" x2="58438" y2="89001"/>
                          <a14:foregroundMark x1="58438" y1="89001" x2="70000" y2="88423"/>
                          <a14:foregroundMark x1="70000" y1="88423" x2="77344" y2="82055"/>
                          <a14:foregroundMark x1="77344" y1="82055" x2="77969" y2="76990"/>
                          <a14:foregroundMark x1="81094" y1="74674" x2="81406" y2="88712"/>
                          <a14:foregroundMark x1="81406" y1="89725" x2="81406" y2="89725"/>
                          <a14:foregroundMark x1="7813" y1="74964" x2="7813" y2="74964"/>
                          <a14:foregroundMark x1="8594" y1="74819" x2="11719" y2="76556"/>
                          <a14:foregroundMark x1="81250" y1="90738" x2="81250" y2="90738"/>
                          <a14:foregroundMark x1="4063" y1="75109" x2="10469" y2="71201"/>
                          <a14:foregroundMark x1="781" y1="78726" x2="1094" y2="80174"/>
                          <a14:foregroundMark x1="1875" y1="81621" x2="3594" y2="81621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67762" r="17040" b="8650"/>
            <a:stretch/>
          </p:blipFill>
          <p:spPr bwMode="auto">
            <a:xfrm>
              <a:off x="4023731" y="3702225"/>
              <a:ext cx="4144537" cy="107963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2" name="CuadroTexto 31">
              <a:extLst>
                <a:ext uri="{FF2B5EF4-FFF2-40B4-BE49-F238E27FC236}">
                  <a16:creationId xmlns:a16="http://schemas.microsoft.com/office/drawing/2014/main" id="{3CF11823-A797-CFF3-6005-C108C1E7ABCC}"/>
                </a:ext>
              </a:extLst>
            </p:cNvPr>
            <p:cNvSpPr txBox="1"/>
            <p:nvPr/>
          </p:nvSpPr>
          <p:spPr>
            <a:xfrm>
              <a:off x="4941348" y="4067698"/>
              <a:ext cx="3095854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/>
              <a:r>
                <a:rPr lang="es-ES" sz="1400" dirty="0">
                  <a:latin typeface="Arial" panose="020B0604020202020204" pitchFamily="34" charset="0"/>
                  <a:cs typeface="Arial" panose="020B0604020202020204" pitchFamily="34" charset="0"/>
                </a:rPr>
                <a:t>Realizar el seguimiento al trámite de la denuncia.</a:t>
              </a:r>
              <a:endParaRPr lang="es-PE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33" name="Grupo 32">
            <a:extLst>
              <a:ext uri="{FF2B5EF4-FFF2-40B4-BE49-F238E27FC236}">
                <a16:creationId xmlns:a16="http://schemas.microsoft.com/office/drawing/2014/main" id="{C8E7F1A6-350D-B537-7700-BB3A38EF88C2}"/>
              </a:ext>
            </a:extLst>
          </p:cNvPr>
          <p:cNvGrpSpPr/>
          <p:nvPr/>
        </p:nvGrpSpPr>
        <p:grpSpPr>
          <a:xfrm>
            <a:off x="7424551" y="5277615"/>
            <a:ext cx="4330039" cy="827955"/>
            <a:chOff x="4292601" y="5033537"/>
            <a:chExt cx="3812407" cy="827955"/>
          </a:xfrm>
        </p:grpSpPr>
        <p:pic>
          <p:nvPicPr>
            <p:cNvPr id="34" name="Picture 8" descr="Etiqueta Engomada Del Negocio Notas Adhesivas De Tira Larga Notas Post It  PNG , Etiqueta De Mensaje, Etiqueta De Negocios, Tira Larga PNG y Vector  para Descargar Gratis | Pngtree">
              <a:extLst>
                <a:ext uri="{FF2B5EF4-FFF2-40B4-BE49-F238E27FC236}">
                  <a16:creationId xmlns:a16="http://schemas.microsoft.com/office/drawing/2014/main" id="{5E2633D2-644F-C1C6-C8E7-6E5CABE8E245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845" b="81061"/>
            <a:stretch/>
          </p:blipFill>
          <p:spPr bwMode="auto">
            <a:xfrm>
              <a:off x="4292601" y="5033537"/>
              <a:ext cx="3812407" cy="82795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5" name="CuadroTexto 34">
              <a:extLst>
                <a:ext uri="{FF2B5EF4-FFF2-40B4-BE49-F238E27FC236}">
                  <a16:creationId xmlns:a16="http://schemas.microsoft.com/office/drawing/2014/main" id="{AEE7671F-D0C1-2419-74B0-D8C4FA06832D}"/>
                </a:ext>
              </a:extLst>
            </p:cNvPr>
            <p:cNvSpPr txBox="1"/>
            <p:nvPr/>
          </p:nvSpPr>
          <p:spPr>
            <a:xfrm>
              <a:off x="4930759" y="5048722"/>
              <a:ext cx="3174249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/>
              <a:r>
                <a:rPr lang="es-ES" sz="1400" dirty="0">
                  <a:latin typeface="Arial" panose="020B0604020202020204" pitchFamily="34" charset="0"/>
                  <a:cs typeface="Arial" panose="020B0604020202020204" pitchFamily="34" charset="0"/>
                </a:rPr>
                <a:t>Cuando la persona que hostiga es un estudiante, investigar, dictar medidas de protección y recomendar sanción</a:t>
              </a:r>
              <a:endParaRPr lang="es-PE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pic>
        <p:nvPicPr>
          <p:cNvPr id="2" name="Imagen 1">
            <a:extLst>
              <a:ext uri="{FF2B5EF4-FFF2-40B4-BE49-F238E27FC236}">
                <a16:creationId xmlns:a16="http://schemas.microsoft.com/office/drawing/2014/main" id="{8D200FEB-F6CB-4CEB-E409-B1C9622F8479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l="39948" t="43653" r="33419" b="26258"/>
          <a:stretch/>
        </p:blipFill>
        <p:spPr>
          <a:xfrm>
            <a:off x="891782" y="1743709"/>
            <a:ext cx="5572156" cy="3541053"/>
          </a:xfrm>
          <a:prstGeom prst="rect">
            <a:avLst/>
          </a:prstGeom>
        </p:spPr>
      </p:pic>
      <p:sp>
        <p:nvSpPr>
          <p:cNvPr id="3" name="Google Shape;308;p8">
            <a:extLst>
              <a:ext uri="{FF2B5EF4-FFF2-40B4-BE49-F238E27FC236}">
                <a16:creationId xmlns:a16="http://schemas.microsoft.com/office/drawing/2014/main" id="{E08BFC83-EA4A-0598-111F-BF0AE94941D9}"/>
              </a:ext>
            </a:extLst>
          </p:cNvPr>
          <p:cNvSpPr txBox="1">
            <a:spLocks/>
          </p:cNvSpPr>
          <p:nvPr/>
        </p:nvSpPr>
        <p:spPr>
          <a:xfrm>
            <a:off x="891782" y="177688"/>
            <a:ext cx="10408436" cy="10349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spcBef>
                <a:spcPts val="0"/>
              </a:spcBef>
              <a:buClr>
                <a:srgbClr val="002060"/>
              </a:buClr>
              <a:buSzPts val="4000"/>
              <a:buFont typeface="Poppins"/>
              <a:buNone/>
            </a:pPr>
            <a:r>
              <a:rPr lang="es-ES" sz="3200" b="1" dirty="0">
                <a:solidFill>
                  <a:srgbClr val="002060"/>
                </a:solidFill>
                <a:latin typeface="Poppins"/>
                <a:cs typeface="Poppins"/>
                <a:sym typeface="Poppins"/>
              </a:rPr>
              <a:t>Funciones del C</a:t>
            </a:r>
            <a:r>
              <a:rPr lang="es-PE" sz="3200" b="1" dirty="0">
                <a:solidFill>
                  <a:srgbClr val="002060"/>
                </a:solidFill>
                <a:latin typeface="Poppins"/>
                <a:cs typeface="Poppins"/>
                <a:sym typeface="Poppins"/>
              </a:rPr>
              <a:t>IFHS</a:t>
            </a:r>
            <a:endParaRPr lang="es-PE" sz="3200" dirty="0"/>
          </a:p>
        </p:txBody>
      </p:sp>
    </p:spTree>
    <p:extLst>
      <p:ext uri="{BB962C8B-B14F-4D97-AF65-F5344CB8AC3E}">
        <p14:creationId xmlns:p14="http://schemas.microsoft.com/office/powerpoint/2010/main" val="375623732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8E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Rectángulo 60">
            <a:extLst>
              <a:ext uri="{FF2B5EF4-FFF2-40B4-BE49-F238E27FC236}">
                <a16:creationId xmlns:a16="http://schemas.microsoft.com/office/drawing/2014/main" id="{2DBA6B45-CA7A-C88C-78B4-718304814989}"/>
              </a:ext>
            </a:extLst>
          </p:cNvPr>
          <p:cNvSpPr/>
          <p:nvPr/>
        </p:nvSpPr>
        <p:spPr>
          <a:xfrm>
            <a:off x="0" y="-5679"/>
            <a:ext cx="12192000" cy="101966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pic>
        <p:nvPicPr>
          <p:cNvPr id="62" name="Imagen 61">
            <a:extLst>
              <a:ext uri="{FF2B5EF4-FFF2-40B4-BE49-F238E27FC236}">
                <a16:creationId xmlns:a16="http://schemas.microsoft.com/office/drawing/2014/main" id="{C20F470D-9771-5D0C-0867-E7084D86C7A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  <a14:imgEffect>
                      <a14:brightnessContrast bright="20000" contrast="-40000"/>
                    </a14:imgEffect>
                  </a14:imgLayer>
                </a14:imgProps>
              </a:ext>
            </a:extLst>
          </a:blip>
          <a:srcRect r="55955"/>
          <a:stretch/>
        </p:blipFill>
        <p:spPr>
          <a:xfrm>
            <a:off x="432799" y="280415"/>
            <a:ext cx="2479891" cy="530287"/>
          </a:xfrm>
          <a:prstGeom prst="rect">
            <a:avLst/>
          </a:prstGeom>
        </p:spPr>
      </p:pic>
      <p:sp>
        <p:nvSpPr>
          <p:cNvPr id="2" name="CuadroTexto 1">
            <a:extLst>
              <a:ext uri="{FF2B5EF4-FFF2-40B4-BE49-F238E27FC236}">
                <a16:creationId xmlns:a16="http://schemas.microsoft.com/office/drawing/2014/main" id="{17F2F92A-E47B-DEE3-3E49-02DB142D69D1}"/>
              </a:ext>
            </a:extLst>
          </p:cNvPr>
          <p:cNvSpPr txBox="1"/>
          <p:nvPr/>
        </p:nvSpPr>
        <p:spPr>
          <a:xfrm>
            <a:off x="2705554" y="2896623"/>
            <a:ext cx="7317531" cy="1569660"/>
          </a:xfrm>
          <a:prstGeom prst="rect">
            <a:avLst/>
          </a:prstGeom>
          <a:solidFill>
            <a:srgbClr val="CB030C"/>
          </a:solidFill>
        </p:spPr>
        <p:txBody>
          <a:bodyPr wrap="square">
            <a:spAutoFit/>
          </a:bodyPr>
          <a:lstStyle/>
          <a:p>
            <a:pPr marR="0" algn="ctr" rtl="0"/>
            <a:endParaRPr lang="es-ES" sz="3200" b="1" i="0" u="none" strike="noStrike" baseline="0" dirty="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pPr marR="0" algn="ctr" rtl="0"/>
            <a:r>
              <a:rPr lang="es-ES" sz="3200" b="1" i="0" u="none" strike="noStrike" baseline="0" dirty="0">
                <a:solidFill>
                  <a:schemeClr val="bg1"/>
                </a:solidFill>
                <a:latin typeface="Arial Black" panose="020B0A04020102020204" pitchFamily="34" charset="0"/>
                <a:cs typeface="Poppins" panose="00000500000000000000" pitchFamily="2" charset="0"/>
              </a:rPr>
              <a:t>Responsabilidades de acción</a:t>
            </a:r>
          </a:p>
          <a:p>
            <a:pPr marR="0" algn="ctr" rtl="0"/>
            <a:endParaRPr lang="es-ES" sz="3200" b="1" i="0" u="none" strike="noStrike" baseline="0" dirty="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1776189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8E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Rectángulo 60">
            <a:extLst>
              <a:ext uri="{FF2B5EF4-FFF2-40B4-BE49-F238E27FC236}">
                <a16:creationId xmlns:a16="http://schemas.microsoft.com/office/drawing/2014/main" id="{2DBA6B45-CA7A-C88C-78B4-718304814989}"/>
              </a:ext>
            </a:extLst>
          </p:cNvPr>
          <p:cNvSpPr/>
          <p:nvPr/>
        </p:nvSpPr>
        <p:spPr>
          <a:xfrm>
            <a:off x="0" y="-5679"/>
            <a:ext cx="12192000" cy="101966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pic>
        <p:nvPicPr>
          <p:cNvPr id="62" name="Imagen 61">
            <a:extLst>
              <a:ext uri="{FF2B5EF4-FFF2-40B4-BE49-F238E27FC236}">
                <a16:creationId xmlns:a16="http://schemas.microsoft.com/office/drawing/2014/main" id="{C20F470D-9771-5D0C-0867-E7084D86C7A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  <a14:imgEffect>
                      <a14:brightnessContrast bright="20000" contrast="-40000"/>
                    </a14:imgEffect>
                  </a14:imgLayer>
                </a14:imgProps>
              </a:ext>
            </a:extLst>
          </a:blip>
          <a:srcRect r="55955"/>
          <a:stretch/>
        </p:blipFill>
        <p:spPr>
          <a:xfrm>
            <a:off x="432799" y="280415"/>
            <a:ext cx="2479891" cy="530287"/>
          </a:xfrm>
          <a:prstGeom prst="rect">
            <a:avLst/>
          </a:prstGeom>
        </p:spPr>
      </p:pic>
      <p:grpSp>
        <p:nvGrpSpPr>
          <p:cNvPr id="48" name="Grupo 47">
            <a:extLst>
              <a:ext uri="{FF2B5EF4-FFF2-40B4-BE49-F238E27FC236}">
                <a16:creationId xmlns:a16="http://schemas.microsoft.com/office/drawing/2014/main" id="{51001763-5CE1-BDEA-4690-DDB8B87FD97B}"/>
              </a:ext>
            </a:extLst>
          </p:cNvPr>
          <p:cNvGrpSpPr/>
          <p:nvPr/>
        </p:nvGrpSpPr>
        <p:grpSpPr>
          <a:xfrm>
            <a:off x="703786" y="1407326"/>
            <a:ext cx="2787537" cy="4758706"/>
            <a:chOff x="2319934" y="1651875"/>
            <a:chExt cx="2787537" cy="4758706"/>
          </a:xfrm>
        </p:grpSpPr>
        <p:grpSp>
          <p:nvGrpSpPr>
            <p:cNvPr id="23" name="Grupo 22">
              <a:extLst>
                <a:ext uri="{FF2B5EF4-FFF2-40B4-BE49-F238E27FC236}">
                  <a16:creationId xmlns:a16="http://schemas.microsoft.com/office/drawing/2014/main" id="{988D556B-903A-D870-A496-393ECD7D8E85}"/>
                </a:ext>
              </a:extLst>
            </p:cNvPr>
            <p:cNvGrpSpPr/>
            <p:nvPr/>
          </p:nvGrpSpPr>
          <p:grpSpPr>
            <a:xfrm>
              <a:off x="2319934" y="1651875"/>
              <a:ext cx="2787537" cy="4758706"/>
              <a:chOff x="2521953" y="1683773"/>
              <a:chExt cx="2787537" cy="4758706"/>
            </a:xfrm>
          </p:grpSpPr>
          <p:sp>
            <p:nvSpPr>
              <p:cNvPr id="2" name="Google Shape;548;p12">
                <a:extLst>
                  <a:ext uri="{FF2B5EF4-FFF2-40B4-BE49-F238E27FC236}">
                    <a16:creationId xmlns:a16="http://schemas.microsoft.com/office/drawing/2014/main" id="{99397014-A25D-85A3-259E-D3F2B416EDC0}"/>
                  </a:ext>
                </a:extLst>
              </p:cNvPr>
              <p:cNvSpPr/>
              <p:nvPr/>
            </p:nvSpPr>
            <p:spPr>
              <a:xfrm>
                <a:off x="2687707" y="2002936"/>
                <a:ext cx="1824247" cy="4279465"/>
              </a:xfrm>
              <a:custGeom>
                <a:avLst/>
                <a:gdLst/>
                <a:ahLst/>
                <a:cxnLst/>
                <a:rect l="l" t="t" r="r" b="b"/>
                <a:pathLst>
                  <a:path w="84210" h="195505" extrusionOk="0">
                    <a:moveTo>
                      <a:pt x="42105" y="1"/>
                    </a:moveTo>
                    <a:cubicBezTo>
                      <a:pt x="18889" y="1"/>
                      <a:pt x="1" y="18888"/>
                      <a:pt x="1" y="42104"/>
                    </a:cubicBezTo>
                    <a:lnTo>
                      <a:pt x="1" y="153401"/>
                    </a:lnTo>
                    <a:cubicBezTo>
                      <a:pt x="1" y="176617"/>
                      <a:pt x="18889" y="195505"/>
                      <a:pt x="42105" y="195505"/>
                    </a:cubicBezTo>
                    <a:cubicBezTo>
                      <a:pt x="65321" y="195505"/>
                      <a:pt x="84209" y="176618"/>
                      <a:pt x="84209" y="153401"/>
                    </a:cubicBezTo>
                    <a:lnTo>
                      <a:pt x="84209" y="42104"/>
                    </a:lnTo>
                    <a:cubicBezTo>
                      <a:pt x="84209" y="18888"/>
                      <a:pt x="65321" y="1"/>
                      <a:pt x="42105" y="1"/>
                    </a:cubicBezTo>
                    <a:close/>
                  </a:path>
                </a:pathLst>
              </a:custGeom>
              <a:solidFill>
                <a:srgbClr val="F3F3F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Calibri"/>
                  <a:buNone/>
                </a:pPr>
                <a:endParaRPr sz="1800" b="0" i="0" u="none" strike="noStrike" cap="non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grpSp>
            <p:nvGrpSpPr>
              <p:cNvPr id="3" name="Google Shape;549;p12">
                <a:extLst>
                  <a:ext uri="{FF2B5EF4-FFF2-40B4-BE49-F238E27FC236}">
                    <a16:creationId xmlns:a16="http://schemas.microsoft.com/office/drawing/2014/main" id="{AB3BBDD0-F17C-4781-C34D-17B4E3C38FFB}"/>
                  </a:ext>
                </a:extLst>
              </p:cNvPr>
              <p:cNvGrpSpPr/>
              <p:nvPr/>
            </p:nvGrpSpPr>
            <p:grpSpPr>
              <a:xfrm rot="10800000" flipH="1">
                <a:off x="2521953" y="1856455"/>
                <a:ext cx="2194316" cy="4586024"/>
                <a:chOff x="2925137" y="1392018"/>
                <a:chExt cx="1478877" cy="3058846"/>
              </a:xfrm>
            </p:grpSpPr>
            <p:sp>
              <p:nvSpPr>
                <p:cNvPr id="4" name="Google Shape;550;p12">
                  <a:extLst>
                    <a:ext uri="{FF2B5EF4-FFF2-40B4-BE49-F238E27FC236}">
                      <a16:creationId xmlns:a16="http://schemas.microsoft.com/office/drawing/2014/main" id="{F07036F6-FF7F-8EB7-5EF9-F212F21993EF}"/>
                    </a:ext>
                  </a:extLst>
                </p:cNvPr>
                <p:cNvSpPr/>
                <p:nvPr/>
              </p:nvSpPr>
              <p:spPr>
                <a:xfrm>
                  <a:off x="2925137" y="1392018"/>
                  <a:ext cx="1433924" cy="305884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8214" h="209510" extrusionOk="0">
                      <a:moveTo>
                        <a:pt x="49107" y="0"/>
                      </a:moveTo>
                      <a:cubicBezTo>
                        <a:pt x="22030" y="0"/>
                        <a:pt x="0" y="22029"/>
                        <a:pt x="0" y="49106"/>
                      </a:cubicBezTo>
                      <a:lnTo>
                        <a:pt x="0" y="160403"/>
                      </a:lnTo>
                      <a:cubicBezTo>
                        <a:pt x="0" y="187480"/>
                        <a:pt x="22030" y="209509"/>
                        <a:pt x="49107" y="209509"/>
                      </a:cubicBezTo>
                      <a:cubicBezTo>
                        <a:pt x="76185" y="209509"/>
                        <a:pt x="98214" y="187480"/>
                        <a:pt x="98214" y="160403"/>
                      </a:cubicBezTo>
                      <a:lnTo>
                        <a:pt x="98214" y="105856"/>
                      </a:lnTo>
                      <a:cubicBezTo>
                        <a:pt x="98214" y="105394"/>
                        <a:pt x="97840" y="105020"/>
                        <a:pt x="97378" y="105020"/>
                      </a:cubicBezTo>
                      <a:cubicBezTo>
                        <a:pt x="96917" y="105020"/>
                        <a:pt x="96543" y="105394"/>
                        <a:pt x="96543" y="105856"/>
                      </a:cubicBezTo>
                      <a:lnTo>
                        <a:pt x="96543" y="160403"/>
                      </a:lnTo>
                      <a:cubicBezTo>
                        <a:pt x="96543" y="186559"/>
                        <a:pt x="75263" y="207838"/>
                        <a:pt x="49107" y="207838"/>
                      </a:cubicBezTo>
                      <a:cubicBezTo>
                        <a:pt x="22951" y="207838"/>
                        <a:pt x="1671" y="186560"/>
                        <a:pt x="1671" y="160403"/>
                      </a:cubicBezTo>
                      <a:lnTo>
                        <a:pt x="1671" y="49106"/>
                      </a:lnTo>
                      <a:cubicBezTo>
                        <a:pt x="1671" y="22951"/>
                        <a:pt x="22952" y="1671"/>
                        <a:pt x="49107" y="1671"/>
                      </a:cubicBezTo>
                      <a:cubicBezTo>
                        <a:pt x="75263" y="1671"/>
                        <a:pt x="96543" y="22951"/>
                        <a:pt x="96543" y="49106"/>
                      </a:cubicBezTo>
                      <a:cubicBezTo>
                        <a:pt x="96543" y="49567"/>
                        <a:pt x="96917" y="49942"/>
                        <a:pt x="97378" y="49942"/>
                      </a:cubicBezTo>
                      <a:cubicBezTo>
                        <a:pt x="97840" y="49942"/>
                        <a:pt x="98214" y="49567"/>
                        <a:pt x="98214" y="49106"/>
                      </a:cubicBezTo>
                      <a:cubicBezTo>
                        <a:pt x="98214" y="22029"/>
                        <a:pt x="76185" y="0"/>
                        <a:pt x="49107" y="0"/>
                      </a:cubicBezTo>
                      <a:close/>
                    </a:path>
                  </a:pathLst>
                </a:custGeom>
                <a:solidFill>
                  <a:srgbClr val="167AB6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800"/>
                    <a:buFont typeface="Calibri"/>
                    <a:buNone/>
                  </a:pPr>
                  <a:endParaRPr sz="1800" b="0" i="0" u="none" strike="noStrike" cap="non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5" name="Google Shape;551;p12">
                  <a:extLst>
                    <a:ext uri="{FF2B5EF4-FFF2-40B4-BE49-F238E27FC236}">
                      <a16:creationId xmlns:a16="http://schemas.microsoft.com/office/drawing/2014/main" id="{CFC54914-5397-C13E-DA1C-0287D54E22C5}"/>
                    </a:ext>
                  </a:extLst>
                </p:cNvPr>
                <p:cNvSpPr/>
                <p:nvPr/>
              </p:nvSpPr>
              <p:spPr>
                <a:xfrm>
                  <a:off x="4294748" y="2068378"/>
                  <a:ext cx="109266" cy="10928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484" h="7485" extrusionOk="0">
                      <a:moveTo>
                        <a:pt x="3742" y="0"/>
                      </a:moveTo>
                      <a:cubicBezTo>
                        <a:pt x="1675" y="0"/>
                        <a:pt x="1" y="1676"/>
                        <a:pt x="1" y="3742"/>
                      </a:cubicBezTo>
                      <a:cubicBezTo>
                        <a:pt x="1" y="5809"/>
                        <a:pt x="1677" y="7484"/>
                        <a:pt x="3742" y="7484"/>
                      </a:cubicBezTo>
                      <a:cubicBezTo>
                        <a:pt x="5808" y="7484"/>
                        <a:pt x="7484" y="5809"/>
                        <a:pt x="7484" y="3742"/>
                      </a:cubicBezTo>
                      <a:cubicBezTo>
                        <a:pt x="7484" y="1676"/>
                        <a:pt x="5809" y="0"/>
                        <a:pt x="3742" y="0"/>
                      </a:cubicBezTo>
                      <a:close/>
                    </a:path>
                  </a:pathLst>
                </a:custGeom>
                <a:solidFill>
                  <a:srgbClr val="167AB6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800"/>
                    <a:buFont typeface="Calibri"/>
                    <a:buNone/>
                  </a:pPr>
                  <a:endParaRPr sz="1800" b="0" i="0" u="none" strike="noStrike" cap="non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sp>
            <p:nvSpPr>
              <p:cNvPr id="6" name="Google Shape;555;p12">
                <a:extLst>
                  <a:ext uri="{FF2B5EF4-FFF2-40B4-BE49-F238E27FC236}">
                    <a16:creationId xmlns:a16="http://schemas.microsoft.com/office/drawing/2014/main" id="{C4CFEB4B-06FA-4C3A-F235-231662DEC24D}"/>
                  </a:ext>
                </a:extLst>
              </p:cNvPr>
              <p:cNvSpPr txBox="1"/>
              <p:nvPr/>
            </p:nvSpPr>
            <p:spPr>
              <a:xfrm>
                <a:off x="2580081" y="2946155"/>
                <a:ext cx="2019252" cy="118831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434343"/>
                  </a:buClr>
                  <a:buSzPts val="1800"/>
                  <a:buFont typeface="Poppins"/>
                  <a:buNone/>
                </a:pPr>
                <a:r>
                  <a:rPr lang="es-PE" sz="1800" b="1" i="0" u="none" strike="noStrike" cap="none" dirty="0">
                    <a:solidFill>
                      <a:srgbClr val="434343"/>
                    </a:solidFill>
                    <a:latin typeface="Arial" panose="020B0604020202020204" pitchFamily="34" charset="0"/>
                    <a:ea typeface="Poppins"/>
                    <a:cs typeface="Arial" panose="020B0604020202020204" pitchFamily="34" charset="0"/>
                    <a:sym typeface="Poppins"/>
                  </a:rPr>
                  <a:t>Medidas de prevención </a:t>
                </a:r>
                <a:endParaRPr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7" name="Google Shape;564;p12">
                <a:extLst>
                  <a:ext uri="{FF2B5EF4-FFF2-40B4-BE49-F238E27FC236}">
                    <a16:creationId xmlns:a16="http://schemas.microsoft.com/office/drawing/2014/main" id="{D90B2A22-F95C-961B-054B-FD5ECD18D7DB}"/>
                  </a:ext>
                </a:extLst>
              </p:cNvPr>
              <p:cNvSpPr/>
              <p:nvPr/>
            </p:nvSpPr>
            <p:spPr>
              <a:xfrm flipH="1">
                <a:off x="4538789" y="1683773"/>
                <a:ext cx="770701" cy="391215"/>
              </a:xfrm>
              <a:custGeom>
                <a:avLst/>
                <a:gdLst/>
                <a:ahLst/>
                <a:cxnLst/>
                <a:rect l="l" t="t" r="r" b="b"/>
                <a:pathLst>
                  <a:path w="44518" h="24516" extrusionOk="0">
                    <a:moveTo>
                      <a:pt x="0" y="12252"/>
                    </a:moveTo>
                    <a:lnTo>
                      <a:pt x="0" y="12252"/>
                    </a:lnTo>
                    <a:cubicBezTo>
                      <a:pt x="0" y="19027"/>
                      <a:pt x="5489" y="24516"/>
                      <a:pt x="12252" y="24516"/>
                    </a:cubicBezTo>
                    <a:lnTo>
                      <a:pt x="44518" y="24516"/>
                    </a:lnTo>
                    <a:lnTo>
                      <a:pt x="23408" y="3561"/>
                    </a:lnTo>
                    <a:cubicBezTo>
                      <a:pt x="21110" y="1275"/>
                      <a:pt x="18014" y="1"/>
                      <a:pt x="14776" y="1"/>
                    </a:cubicBezTo>
                    <a:lnTo>
                      <a:pt x="12252" y="1"/>
                    </a:lnTo>
                    <a:cubicBezTo>
                      <a:pt x="5489" y="1"/>
                      <a:pt x="0" y="5489"/>
                      <a:pt x="0" y="12252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Calibri"/>
                  <a:buNone/>
                </a:pPr>
                <a:endParaRPr sz="1800" b="0" i="0" u="none" strike="noStrike" cap="non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grpSp>
            <p:nvGrpSpPr>
              <p:cNvPr id="8" name="Google Shape;552;p12">
                <a:extLst>
                  <a:ext uri="{FF2B5EF4-FFF2-40B4-BE49-F238E27FC236}">
                    <a16:creationId xmlns:a16="http://schemas.microsoft.com/office/drawing/2014/main" id="{AA35A773-D2A5-A172-B5D1-06824D6844FF}"/>
                  </a:ext>
                </a:extLst>
              </p:cNvPr>
              <p:cNvGrpSpPr/>
              <p:nvPr/>
            </p:nvGrpSpPr>
            <p:grpSpPr>
              <a:xfrm rot="10800000" flipH="1">
                <a:off x="2738302" y="4579000"/>
                <a:ext cx="2018262" cy="1748975"/>
                <a:chOff x="3111695" y="1565247"/>
                <a:chExt cx="1360224" cy="1166555"/>
              </a:xfrm>
            </p:grpSpPr>
            <p:sp>
              <p:nvSpPr>
                <p:cNvPr id="9" name="Google Shape;553;p12">
                  <a:extLst>
                    <a:ext uri="{FF2B5EF4-FFF2-40B4-BE49-F238E27FC236}">
                      <a16:creationId xmlns:a16="http://schemas.microsoft.com/office/drawing/2014/main" id="{EC49B494-35C9-8F45-3373-EF854053D5FC}"/>
                    </a:ext>
                  </a:extLst>
                </p:cNvPr>
                <p:cNvSpPr/>
                <p:nvPr/>
              </p:nvSpPr>
              <p:spPr>
                <a:xfrm>
                  <a:off x="3111695" y="1565247"/>
                  <a:ext cx="1352646" cy="106077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2647" h="72656" extrusionOk="0">
                      <a:moveTo>
                        <a:pt x="36329" y="0"/>
                      </a:moveTo>
                      <a:cubicBezTo>
                        <a:pt x="16297" y="0"/>
                        <a:pt x="0" y="16296"/>
                        <a:pt x="0" y="36328"/>
                      </a:cubicBezTo>
                      <a:cubicBezTo>
                        <a:pt x="0" y="56360"/>
                        <a:pt x="16299" y="72656"/>
                        <a:pt x="36329" y="72656"/>
                      </a:cubicBezTo>
                      <a:lnTo>
                        <a:pt x="91812" y="72656"/>
                      </a:lnTo>
                      <a:cubicBezTo>
                        <a:pt x="92273" y="72656"/>
                        <a:pt x="92647" y="72282"/>
                        <a:pt x="92647" y="71820"/>
                      </a:cubicBezTo>
                      <a:cubicBezTo>
                        <a:pt x="92647" y="71359"/>
                        <a:pt x="92273" y="70985"/>
                        <a:pt x="91812" y="70985"/>
                      </a:cubicBezTo>
                      <a:lnTo>
                        <a:pt x="36329" y="70985"/>
                      </a:lnTo>
                      <a:cubicBezTo>
                        <a:pt x="17219" y="70985"/>
                        <a:pt x="1672" y="55438"/>
                        <a:pt x="1672" y="36328"/>
                      </a:cubicBezTo>
                      <a:cubicBezTo>
                        <a:pt x="1672" y="17217"/>
                        <a:pt x="17219" y="1672"/>
                        <a:pt x="36328" y="1672"/>
                      </a:cubicBezTo>
                      <a:cubicBezTo>
                        <a:pt x="55439" y="1672"/>
                        <a:pt x="70985" y="17217"/>
                        <a:pt x="70985" y="36328"/>
                      </a:cubicBezTo>
                      <a:cubicBezTo>
                        <a:pt x="70985" y="36788"/>
                        <a:pt x="71360" y="37163"/>
                        <a:pt x="71820" y="37163"/>
                      </a:cubicBezTo>
                      <a:cubicBezTo>
                        <a:pt x="72283" y="37163"/>
                        <a:pt x="72657" y="36788"/>
                        <a:pt x="72657" y="36328"/>
                      </a:cubicBezTo>
                      <a:cubicBezTo>
                        <a:pt x="72657" y="16297"/>
                        <a:pt x="56360" y="0"/>
                        <a:pt x="36329" y="0"/>
                      </a:cubicBezTo>
                      <a:close/>
                    </a:path>
                  </a:pathLst>
                </a:custGeom>
                <a:solidFill>
                  <a:srgbClr val="167AB6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800"/>
                    <a:buFont typeface="Calibri"/>
                    <a:buNone/>
                  </a:pPr>
                  <a:endParaRPr sz="1800" b="0" i="0" u="none" strike="noStrike" cap="non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0" name="Google Shape;554;p12">
                  <a:extLst>
                    <a:ext uri="{FF2B5EF4-FFF2-40B4-BE49-F238E27FC236}">
                      <a16:creationId xmlns:a16="http://schemas.microsoft.com/office/drawing/2014/main" id="{751F3EBD-D4EB-0D8C-42AD-6B3BC9C92026}"/>
                    </a:ext>
                  </a:extLst>
                </p:cNvPr>
                <p:cNvSpPr/>
                <p:nvPr/>
              </p:nvSpPr>
              <p:spPr>
                <a:xfrm>
                  <a:off x="4343118" y="2503414"/>
                  <a:ext cx="128801" cy="22838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822" h="15643" extrusionOk="0">
                      <a:moveTo>
                        <a:pt x="919" y="1"/>
                      </a:moveTo>
                      <a:cubicBezTo>
                        <a:pt x="705" y="1"/>
                        <a:pt x="491" y="82"/>
                        <a:pt x="328" y="246"/>
                      </a:cubicBezTo>
                      <a:cubicBezTo>
                        <a:pt x="1" y="572"/>
                        <a:pt x="1" y="1101"/>
                        <a:pt x="328" y="1427"/>
                      </a:cubicBezTo>
                      <a:lnTo>
                        <a:pt x="6723" y="7822"/>
                      </a:lnTo>
                      <a:lnTo>
                        <a:pt x="328" y="14217"/>
                      </a:lnTo>
                      <a:cubicBezTo>
                        <a:pt x="89" y="14456"/>
                        <a:pt x="17" y="14816"/>
                        <a:pt x="146" y="15128"/>
                      </a:cubicBezTo>
                      <a:cubicBezTo>
                        <a:pt x="276" y="15440"/>
                        <a:pt x="581" y="15643"/>
                        <a:pt x="919" y="15643"/>
                      </a:cubicBezTo>
                      <a:cubicBezTo>
                        <a:pt x="1140" y="15643"/>
                        <a:pt x="1353" y="15555"/>
                        <a:pt x="1510" y="15398"/>
                      </a:cubicBezTo>
                      <a:lnTo>
                        <a:pt x="8495" y="8413"/>
                      </a:lnTo>
                      <a:cubicBezTo>
                        <a:pt x="8821" y="8087"/>
                        <a:pt x="8821" y="7557"/>
                        <a:pt x="8495" y="7232"/>
                      </a:cubicBezTo>
                      <a:lnTo>
                        <a:pt x="1510" y="246"/>
                      </a:lnTo>
                      <a:cubicBezTo>
                        <a:pt x="1347" y="82"/>
                        <a:pt x="1133" y="1"/>
                        <a:pt x="919" y="1"/>
                      </a:cubicBezTo>
                      <a:close/>
                    </a:path>
                  </a:pathLst>
                </a:custGeom>
                <a:solidFill>
                  <a:srgbClr val="167AB6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800"/>
                    <a:buFont typeface="Calibri"/>
                    <a:buNone/>
                  </a:pPr>
                  <a:endParaRPr sz="1800" b="0" i="0" u="none" strike="noStrike" cap="non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</p:grpSp>
        <p:grpSp>
          <p:nvGrpSpPr>
            <p:cNvPr id="11" name="Google Shape;565;p12">
              <a:extLst>
                <a:ext uri="{FF2B5EF4-FFF2-40B4-BE49-F238E27FC236}">
                  <a16:creationId xmlns:a16="http://schemas.microsoft.com/office/drawing/2014/main" id="{B8497645-8F79-B519-EE75-269F9A88905B}"/>
                </a:ext>
              </a:extLst>
            </p:cNvPr>
            <p:cNvGrpSpPr/>
            <p:nvPr/>
          </p:nvGrpSpPr>
          <p:grpSpPr>
            <a:xfrm>
              <a:off x="2779802" y="5088144"/>
              <a:ext cx="1246924" cy="1032058"/>
              <a:chOff x="8503910" y="1651537"/>
              <a:chExt cx="1211548" cy="909111"/>
            </a:xfrm>
          </p:grpSpPr>
          <p:pic>
            <p:nvPicPr>
              <p:cNvPr id="12" name="Google Shape;566;p12" descr="A close up of a logo&#10;&#10;Description automatically generated">
                <a:extLst>
                  <a:ext uri="{FF2B5EF4-FFF2-40B4-BE49-F238E27FC236}">
                    <a16:creationId xmlns:a16="http://schemas.microsoft.com/office/drawing/2014/main" id="{2C571F23-A8DA-C5A9-4175-620E8A84AD55}"/>
                  </a:ext>
                </a:extLst>
              </p:cNvPr>
              <p:cNvPicPr preferRelativeResize="0"/>
              <p:nvPr/>
            </p:nvPicPr>
            <p:blipFill rotWithShape="1">
              <a:blip r:embed="rId4">
                <a:alphaModFix/>
              </a:blip>
              <a:srcRect/>
              <a:stretch/>
            </p:blipFill>
            <p:spPr>
              <a:xfrm>
                <a:off x="8821684" y="1651537"/>
                <a:ext cx="576000" cy="576000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13" name="Google Shape;567;p12">
                <a:extLst>
                  <a:ext uri="{FF2B5EF4-FFF2-40B4-BE49-F238E27FC236}">
                    <a16:creationId xmlns:a16="http://schemas.microsoft.com/office/drawing/2014/main" id="{C038853C-8415-B3FB-D371-C5086639961A}"/>
                  </a:ext>
                </a:extLst>
              </p:cNvPr>
              <p:cNvSpPr txBox="1"/>
              <p:nvPr/>
            </p:nvSpPr>
            <p:spPr>
              <a:xfrm>
                <a:off x="8503910" y="2252871"/>
                <a:ext cx="1211548" cy="30777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endParaRPr sz="1400" b="1" i="0" u="none" strike="noStrike" cap="non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sp>
        <p:nvSpPr>
          <p:cNvPr id="49" name="Subtítulo 2">
            <a:extLst>
              <a:ext uri="{FF2B5EF4-FFF2-40B4-BE49-F238E27FC236}">
                <a16:creationId xmlns:a16="http://schemas.microsoft.com/office/drawing/2014/main" id="{7A5F819C-40CD-3B7D-5791-5B18627F0A16}"/>
              </a:ext>
            </a:extLst>
          </p:cNvPr>
          <p:cNvSpPr txBox="1">
            <a:spLocks/>
          </p:cNvSpPr>
          <p:nvPr/>
        </p:nvSpPr>
        <p:spPr>
          <a:xfrm>
            <a:off x="3620770" y="2301211"/>
            <a:ext cx="5900093" cy="3568624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 algn="just">
              <a:buFont typeface="Wingdings" panose="05000000000000000000" pitchFamily="2" charset="2"/>
              <a:buChar char="v"/>
            </a:pPr>
            <a:r>
              <a:rPr lang="es-PE" sz="1600" dirty="0">
                <a:latin typeface="Arial" panose="020B0604020202020204" pitchFamily="34" charset="0"/>
                <a:cs typeface="Arial" panose="020B0604020202020204" pitchFamily="34" charset="0"/>
              </a:rPr>
              <a:t>Evaluaciones anuales.</a:t>
            </a:r>
          </a:p>
          <a:p>
            <a:pPr marL="342900" indent="-342900" algn="just">
              <a:buFont typeface="Wingdings" panose="05000000000000000000" pitchFamily="2" charset="2"/>
              <a:buChar char="v"/>
            </a:pPr>
            <a:r>
              <a:rPr lang="es-PE" sz="1600" dirty="0">
                <a:latin typeface="Arial" panose="020B0604020202020204" pitchFamily="34" charset="0"/>
                <a:cs typeface="Arial" panose="020B0604020202020204" pitchFamily="34" charset="0"/>
              </a:rPr>
              <a:t>Brindar capacitación en materia de hostigamiento sexual.</a:t>
            </a:r>
          </a:p>
          <a:p>
            <a:pPr marL="342900" indent="-342900" algn="just">
              <a:buFont typeface="Wingdings" panose="05000000000000000000" pitchFamily="2" charset="2"/>
              <a:buChar char="v"/>
            </a:pPr>
            <a:r>
              <a:rPr lang="es-PE" sz="1600" dirty="0">
                <a:latin typeface="Arial" panose="020B0604020202020204" pitchFamily="34" charset="0"/>
                <a:cs typeface="Arial" panose="020B0604020202020204" pitchFamily="34" charset="0"/>
              </a:rPr>
              <a:t>Gestionar capacitaciones especializadas.</a:t>
            </a:r>
          </a:p>
          <a:p>
            <a:pPr marL="342900" indent="-342900" algn="just">
              <a:buFont typeface="Wingdings" panose="05000000000000000000" pitchFamily="2" charset="2"/>
              <a:buChar char="v"/>
            </a:pPr>
            <a:r>
              <a:rPr lang="es-MX" sz="1600" dirty="0">
                <a:latin typeface="Arial" panose="020B0604020202020204" pitchFamily="34" charset="0"/>
                <a:cs typeface="Arial" panose="020B0604020202020204" pitchFamily="34" charset="0"/>
              </a:rPr>
              <a:t>Difundir periódicamente información que permita identificar conductas que constituyan actos de HS y las sanciones aplicables.</a:t>
            </a:r>
          </a:p>
          <a:p>
            <a:pPr marL="342900" indent="-342900" algn="just">
              <a:buFont typeface="Wingdings" panose="05000000000000000000" pitchFamily="2" charset="2"/>
              <a:buChar char="v"/>
            </a:pPr>
            <a:r>
              <a:rPr lang="es-MX" sz="1600" dirty="0">
                <a:latin typeface="Arial" panose="020B0604020202020204" pitchFamily="34" charset="0"/>
                <a:cs typeface="Arial" panose="020B0604020202020204" pitchFamily="34" charset="0"/>
              </a:rPr>
              <a:t>Identificar áreas, espacios y factores de riesgo que pueden facilitar la realización de actos de HS.</a:t>
            </a:r>
          </a:p>
          <a:p>
            <a:pPr marL="342900" indent="-342900" algn="just">
              <a:buFont typeface="Wingdings" panose="05000000000000000000" pitchFamily="2" charset="2"/>
              <a:buChar char="v"/>
            </a:pPr>
            <a:r>
              <a:rPr lang="es-MX" sz="1600" dirty="0">
                <a:latin typeface="Arial" panose="020B0604020202020204" pitchFamily="34" charset="0"/>
                <a:cs typeface="Arial" panose="020B0604020202020204" pitchFamily="34" charset="0"/>
              </a:rPr>
              <a:t>Recomendar políticas internas para prevenir y sancionar el hostigamiento sexual.</a:t>
            </a:r>
            <a:endParaRPr lang="es-PE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0" name="Bocadillo: ovalado 49">
            <a:extLst>
              <a:ext uri="{FF2B5EF4-FFF2-40B4-BE49-F238E27FC236}">
                <a16:creationId xmlns:a16="http://schemas.microsoft.com/office/drawing/2014/main" id="{0F82C77F-2929-01C7-F95A-3F9346932D9C}"/>
              </a:ext>
            </a:extLst>
          </p:cNvPr>
          <p:cNvSpPr/>
          <p:nvPr/>
        </p:nvSpPr>
        <p:spPr>
          <a:xfrm>
            <a:off x="9277456" y="1260460"/>
            <a:ext cx="2348753" cy="1525545"/>
          </a:xfrm>
          <a:prstGeom prst="wedgeEllipse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PE" sz="1500" dirty="0">
                <a:latin typeface="Arial" panose="020B0604020202020204" pitchFamily="34" charset="0"/>
                <a:cs typeface="Arial" panose="020B0604020202020204" pitchFamily="34" charset="0"/>
              </a:rPr>
              <a:t>A cargo del DG en coordinación con el CIFHS</a:t>
            </a:r>
          </a:p>
        </p:txBody>
      </p:sp>
    </p:spTree>
    <p:extLst>
      <p:ext uri="{BB962C8B-B14F-4D97-AF65-F5344CB8AC3E}">
        <p14:creationId xmlns:p14="http://schemas.microsoft.com/office/powerpoint/2010/main" val="161933641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8E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Rectángulo 60">
            <a:extLst>
              <a:ext uri="{FF2B5EF4-FFF2-40B4-BE49-F238E27FC236}">
                <a16:creationId xmlns:a16="http://schemas.microsoft.com/office/drawing/2014/main" id="{2DBA6B45-CA7A-C88C-78B4-718304814989}"/>
              </a:ext>
            </a:extLst>
          </p:cNvPr>
          <p:cNvSpPr/>
          <p:nvPr/>
        </p:nvSpPr>
        <p:spPr>
          <a:xfrm>
            <a:off x="0" y="-5679"/>
            <a:ext cx="12192000" cy="101966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pic>
        <p:nvPicPr>
          <p:cNvPr id="62" name="Imagen 61">
            <a:extLst>
              <a:ext uri="{FF2B5EF4-FFF2-40B4-BE49-F238E27FC236}">
                <a16:creationId xmlns:a16="http://schemas.microsoft.com/office/drawing/2014/main" id="{C20F470D-9771-5D0C-0867-E7084D86C7A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  <a14:imgEffect>
                      <a14:brightnessContrast bright="20000" contrast="-40000"/>
                    </a14:imgEffect>
                  </a14:imgLayer>
                </a14:imgProps>
              </a:ext>
            </a:extLst>
          </a:blip>
          <a:srcRect r="55955"/>
          <a:stretch/>
        </p:blipFill>
        <p:spPr>
          <a:xfrm>
            <a:off x="432799" y="280415"/>
            <a:ext cx="2479891" cy="530287"/>
          </a:xfrm>
          <a:prstGeom prst="rect">
            <a:avLst/>
          </a:prstGeom>
        </p:spPr>
      </p:pic>
      <p:grpSp>
        <p:nvGrpSpPr>
          <p:cNvPr id="14" name="Grupo 13">
            <a:extLst>
              <a:ext uri="{FF2B5EF4-FFF2-40B4-BE49-F238E27FC236}">
                <a16:creationId xmlns:a16="http://schemas.microsoft.com/office/drawing/2014/main" id="{83E292BA-C7A7-A277-C77D-D0221CBA1817}"/>
              </a:ext>
            </a:extLst>
          </p:cNvPr>
          <p:cNvGrpSpPr/>
          <p:nvPr/>
        </p:nvGrpSpPr>
        <p:grpSpPr>
          <a:xfrm>
            <a:off x="753800" y="1588079"/>
            <a:ext cx="2787537" cy="4758706"/>
            <a:chOff x="5070618" y="1651875"/>
            <a:chExt cx="2787537" cy="4758706"/>
          </a:xfrm>
        </p:grpSpPr>
        <p:grpSp>
          <p:nvGrpSpPr>
            <p:cNvPr id="24" name="Grupo 23">
              <a:extLst>
                <a:ext uri="{FF2B5EF4-FFF2-40B4-BE49-F238E27FC236}">
                  <a16:creationId xmlns:a16="http://schemas.microsoft.com/office/drawing/2014/main" id="{AF4773A5-3465-771F-B700-24DAE28D5A82}"/>
                </a:ext>
              </a:extLst>
            </p:cNvPr>
            <p:cNvGrpSpPr/>
            <p:nvPr/>
          </p:nvGrpSpPr>
          <p:grpSpPr>
            <a:xfrm>
              <a:off x="5070618" y="1651875"/>
              <a:ext cx="2787537" cy="4758706"/>
              <a:chOff x="2521953" y="1683773"/>
              <a:chExt cx="2787537" cy="4758706"/>
            </a:xfrm>
          </p:grpSpPr>
          <p:sp>
            <p:nvSpPr>
              <p:cNvPr id="25" name="Google Shape;548;p12">
                <a:extLst>
                  <a:ext uri="{FF2B5EF4-FFF2-40B4-BE49-F238E27FC236}">
                    <a16:creationId xmlns:a16="http://schemas.microsoft.com/office/drawing/2014/main" id="{80F1EF63-C0FA-0722-34F8-03F786987C10}"/>
                  </a:ext>
                </a:extLst>
              </p:cNvPr>
              <p:cNvSpPr/>
              <p:nvPr/>
            </p:nvSpPr>
            <p:spPr>
              <a:xfrm>
                <a:off x="2687707" y="2002936"/>
                <a:ext cx="1824247" cy="4279465"/>
              </a:xfrm>
              <a:custGeom>
                <a:avLst/>
                <a:gdLst/>
                <a:ahLst/>
                <a:cxnLst/>
                <a:rect l="l" t="t" r="r" b="b"/>
                <a:pathLst>
                  <a:path w="84210" h="195505" extrusionOk="0">
                    <a:moveTo>
                      <a:pt x="42105" y="1"/>
                    </a:moveTo>
                    <a:cubicBezTo>
                      <a:pt x="18889" y="1"/>
                      <a:pt x="1" y="18888"/>
                      <a:pt x="1" y="42104"/>
                    </a:cubicBezTo>
                    <a:lnTo>
                      <a:pt x="1" y="153401"/>
                    </a:lnTo>
                    <a:cubicBezTo>
                      <a:pt x="1" y="176617"/>
                      <a:pt x="18889" y="195505"/>
                      <a:pt x="42105" y="195505"/>
                    </a:cubicBezTo>
                    <a:cubicBezTo>
                      <a:pt x="65321" y="195505"/>
                      <a:pt x="84209" y="176618"/>
                      <a:pt x="84209" y="153401"/>
                    </a:cubicBezTo>
                    <a:lnTo>
                      <a:pt x="84209" y="42104"/>
                    </a:lnTo>
                    <a:cubicBezTo>
                      <a:pt x="84209" y="18888"/>
                      <a:pt x="65321" y="1"/>
                      <a:pt x="42105" y="1"/>
                    </a:cubicBezTo>
                    <a:close/>
                  </a:path>
                </a:pathLst>
              </a:custGeom>
              <a:solidFill>
                <a:srgbClr val="F3F3F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Calibri"/>
                  <a:buNone/>
                </a:pPr>
                <a:endParaRPr sz="1800" b="0" i="0" u="none" strike="noStrike" cap="non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grpSp>
            <p:nvGrpSpPr>
              <p:cNvPr id="26" name="Google Shape;549;p12">
                <a:extLst>
                  <a:ext uri="{FF2B5EF4-FFF2-40B4-BE49-F238E27FC236}">
                    <a16:creationId xmlns:a16="http://schemas.microsoft.com/office/drawing/2014/main" id="{0246CA27-D195-CF28-D982-011B5323C9B1}"/>
                  </a:ext>
                </a:extLst>
              </p:cNvPr>
              <p:cNvGrpSpPr/>
              <p:nvPr/>
            </p:nvGrpSpPr>
            <p:grpSpPr>
              <a:xfrm rot="10800000" flipH="1">
                <a:off x="2521953" y="1856455"/>
                <a:ext cx="2194316" cy="4586024"/>
                <a:chOff x="2925137" y="1392018"/>
                <a:chExt cx="1478877" cy="3058846"/>
              </a:xfrm>
            </p:grpSpPr>
            <p:sp>
              <p:nvSpPr>
                <p:cNvPr id="32" name="Google Shape;550;p12">
                  <a:extLst>
                    <a:ext uri="{FF2B5EF4-FFF2-40B4-BE49-F238E27FC236}">
                      <a16:creationId xmlns:a16="http://schemas.microsoft.com/office/drawing/2014/main" id="{CC999DDF-2970-7F04-DC37-4ABF95F8D8E4}"/>
                    </a:ext>
                  </a:extLst>
                </p:cNvPr>
                <p:cNvSpPr/>
                <p:nvPr/>
              </p:nvSpPr>
              <p:spPr>
                <a:xfrm>
                  <a:off x="2925137" y="1392018"/>
                  <a:ext cx="1433924" cy="305884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8214" h="209510" extrusionOk="0">
                      <a:moveTo>
                        <a:pt x="49107" y="0"/>
                      </a:moveTo>
                      <a:cubicBezTo>
                        <a:pt x="22030" y="0"/>
                        <a:pt x="0" y="22029"/>
                        <a:pt x="0" y="49106"/>
                      </a:cubicBezTo>
                      <a:lnTo>
                        <a:pt x="0" y="160403"/>
                      </a:lnTo>
                      <a:cubicBezTo>
                        <a:pt x="0" y="187480"/>
                        <a:pt x="22030" y="209509"/>
                        <a:pt x="49107" y="209509"/>
                      </a:cubicBezTo>
                      <a:cubicBezTo>
                        <a:pt x="76185" y="209509"/>
                        <a:pt x="98214" y="187480"/>
                        <a:pt x="98214" y="160403"/>
                      </a:cubicBezTo>
                      <a:lnTo>
                        <a:pt x="98214" y="105856"/>
                      </a:lnTo>
                      <a:cubicBezTo>
                        <a:pt x="98214" y="105394"/>
                        <a:pt x="97840" y="105020"/>
                        <a:pt x="97378" y="105020"/>
                      </a:cubicBezTo>
                      <a:cubicBezTo>
                        <a:pt x="96917" y="105020"/>
                        <a:pt x="96543" y="105394"/>
                        <a:pt x="96543" y="105856"/>
                      </a:cubicBezTo>
                      <a:lnTo>
                        <a:pt x="96543" y="160403"/>
                      </a:lnTo>
                      <a:cubicBezTo>
                        <a:pt x="96543" y="186559"/>
                        <a:pt x="75263" y="207838"/>
                        <a:pt x="49107" y="207838"/>
                      </a:cubicBezTo>
                      <a:cubicBezTo>
                        <a:pt x="22951" y="207838"/>
                        <a:pt x="1671" y="186560"/>
                        <a:pt x="1671" y="160403"/>
                      </a:cubicBezTo>
                      <a:lnTo>
                        <a:pt x="1671" y="49106"/>
                      </a:lnTo>
                      <a:cubicBezTo>
                        <a:pt x="1671" y="22951"/>
                        <a:pt x="22952" y="1671"/>
                        <a:pt x="49107" y="1671"/>
                      </a:cubicBezTo>
                      <a:cubicBezTo>
                        <a:pt x="75263" y="1671"/>
                        <a:pt x="96543" y="22951"/>
                        <a:pt x="96543" y="49106"/>
                      </a:cubicBezTo>
                      <a:cubicBezTo>
                        <a:pt x="96543" y="49567"/>
                        <a:pt x="96917" y="49942"/>
                        <a:pt x="97378" y="49942"/>
                      </a:cubicBezTo>
                      <a:cubicBezTo>
                        <a:pt x="97840" y="49942"/>
                        <a:pt x="98214" y="49567"/>
                        <a:pt x="98214" y="49106"/>
                      </a:cubicBezTo>
                      <a:cubicBezTo>
                        <a:pt x="98214" y="22029"/>
                        <a:pt x="76185" y="0"/>
                        <a:pt x="49107" y="0"/>
                      </a:cubicBezTo>
                      <a:close/>
                    </a:path>
                  </a:pathLst>
                </a:custGeom>
                <a:solidFill>
                  <a:srgbClr val="167AB6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800"/>
                    <a:buFont typeface="Calibri"/>
                    <a:buNone/>
                  </a:pPr>
                  <a:endParaRPr sz="1800" b="0" i="0" u="none" strike="noStrike" cap="non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33" name="Google Shape;551;p12">
                  <a:extLst>
                    <a:ext uri="{FF2B5EF4-FFF2-40B4-BE49-F238E27FC236}">
                      <a16:creationId xmlns:a16="http://schemas.microsoft.com/office/drawing/2014/main" id="{DFA13F47-9C64-94AD-199A-3BE45885DAAA}"/>
                    </a:ext>
                  </a:extLst>
                </p:cNvPr>
                <p:cNvSpPr/>
                <p:nvPr/>
              </p:nvSpPr>
              <p:spPr>
                <a:xfrm>
                  <a:off x="4294748" y="2068378"/>
                  <a:ext cx="109266" cy="10928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484" h="7485" extrusionOk="0">
                      <a:moveTo>
                        <a:pt x="3742" y="0"/>
                      </a:moveTo>
                      <a:cubicBezTo>
                        <a:pt x="1675" y="0"/>
                        <a:pt x="1" y="1676"/>
                        <a:pt x="1" y="3742"/>
                      </a:cubicBezTo>
                      <a:cubicBezTo>
                        <a:pt x="1" y="5809"/>
                        <a:pt x="1677" y="7484"/>
                        <a:pt x="3742" y="7484"/>
                      </a:cubicBezTo>
                      <a:cubicBezTo>
                        <a:pt x="5808" y="7484"/>
                        <a:pt x="7484" y="5809"/>
                        <a:pt x="7484" y="3742"/>
                      </a:cubicBezTo>
                      <a:cubicBezTo>
                        <a:pt x="7484" y="1676"/>
                        <a:pt x="5809" y="0"/>
                        <a:pt x="3742" y="0"/>
                      </a:cubicBezTo>
                      <a:close/>
                    </a:path>
                  </a:pathLst>
                </a:custGeom>
                <a:solidFill>
                  <a:srgbClr val="167AB6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800"/>
                    <a:buFont typeface="Calibri"/>
                    <a:buNone/>
                  </a:pPr>
                  <a:endParaRPr sz="1800" b="0" i="0" u="none" strike="noStrike" cap="non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sp>
            <p:nvSpPr>
              <p:cNvPr id="27" name="Google Shape;555;p12">
                <a:extLst>
                  <a:ext uri="{FF2B5EF4-FFF2-40B4-BE49-F238E27FC236}">
                    <a16:creationId xmlns:a16="http://schemas.microsoft.com/office/drawing/2014/main" id="{A46782F2-DF44-A175-AE27-C1B629DFB717}"/>
                  </a:ext>
                </a:extLst>
              </p:cNvPr>
              <p:cNvSpPr txBox="1"/>
              <p:nvPr/>
            </p:nvSpPr>
            <p:spPr>
              <a:xfrm>
                <a:off x="2580081" y="2946155"/>
                <a:ext cx="2019252" cy="118831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434343"/>
                  </a:buClr>
                  <a:buSzPts val="1800"/>
                  <a:buFont typeface="Poppins"/>
                  <a:buNone/>
                </a:pPr>
                <a:r>
                  <a:rPr lang="es-ES" sz="1800" b="1" i="0" u="none" strike="noStrike" cap="none" dirty="0">
                    <a:solidFill>
                      <a:srgbClr val="434343"/>
                    </a:solidFill>
                    <a:latin typeface="Poppins"/>
                    <a:ea typeface="Poppins"/>
                    <a:cs typeface="Poppins"/>
                    <a:sym typeface="Poppins"/>
                  </a:rPr>
                  <a:t>Denuncia y atención</a:t>
                </a:r>
                <a:endParaRPr dirty="0"/>
              </a:p>
            </p:txBody>
          </p:sp>
          <p:sp>
            <p:nvSpPr>
              <p:cNvPr id="28" name="Google Shape;564;p12">
                <a:extLst>
                  <a:ext uri="{FF2B5EF4-FFF2-40B4-BE49-F238E27FC236}">
                    <a16:creationId xmlns:a16="http://schemas.microsoft.com/office/drawing/2014/main" id="{7B735B9E-49A0-3D9A-3175-5A5238E16A64}"/>
                  </a:ext>
                </a:extLst>
              </p:cNvPr>
              <p:cNvSpPr/>
              <p:nvPr/>
            </p:nvSpPr>
            <p:spPr>
              <a:xfrm flipH="1">
                <a:off x="4538789" y="1683773"/>
                <a:ext cx="770701" cy="391215"/>
              </a:xfrm>
              <a:custGeom>
                <a:avLst/>
                <a:gdLst/>
                <a:ahLst/>
                <a:cxnLst/>
                <a:rect l="l" t="t" r="r" b="b"/>
                <a:pathLst>
                  <a:path w="44518" h="24516" extrusionOk="0">
                    <a:moveTo>
                      <a:pt x="0" y="12252"/>
                    </a:moveTo>
                    <a:lnTo>
                      <a:pt x="0" y="12252"/>
                    </a:lnTo>
                    <a:cubicBezTo>
                      <a:pt x="0" y="19027"/>
                      <a:pt x="5489" y="24516"/>
                      <a:pt x="12252" y="24516"/>
                    </a:cubicBezTo>
                    <a:lnTo>
                      <a:pt x="44518" y="24516"/>
                    </a:lnTo>
                    <a:lnTo>
                      <a:pt x="23408" y="3561"/>
                    </a:lnTo>
                    <a:cubicBezTo>
                      <a:pt x="21110" y="1275"/>
                      <a:pt x="18014" y="1"/>
                      <a:pt x="14776" y="1"/>
                    </a:cubicBezTo>
                    <a:lnTo>
                      <a:pt x="12252" y="1"/>
                    </a:lnTo>
                    <a:cubicBezTo>
                      <a:pt x="5489" y="1"/>
                      <a:pt x="0" y="5489"/>
                      <a:pt x="0" y="12252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Calibri"/>
                  <a:buNone/>
                </a:pPr>
                <a:endParaRPr sz="1800" b="0" i="0" u="none" strike="noStrike" cap="non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grpSp>
            <p:nvGrpSpPr>
              <p:cNvPr id="29" name="Google Shape;552;p12">
                <a:extLst>
                  <a:ext uri="{FF2B5EF4-FFF2-40B4-BE49-F238E27FC236}">
                    <a16:creationId xmlns:a16="http://schemas.microsoft.com/office/drawing/2014/main" id="{819357DF-3EA7-8C73-D1A0-ACCFF245064A}"/>
                  </a:ext>
                </a:extLst>
              </p:cNvPr>
              <p:cNvGrpSpPr/>
              <p:nvPr/>
            </p:nvGrpSpPr>
            <p:grpSpPr>
              <a:xfrm rot="10800000" flipH="1">
                <a:off x="2738302" y="4579000"/>
                <a:ext cx="2018262" cy="1748975"/>
                <a:chOff x="3111695" y="1565247"/>
                <a:chExt cx="1360224" cy="1166555"/>
              </a:xfrm>
            </p:grpSpPr>
            <p:sp>
              <p:nvSpPr>
                <p:cNvPr id="30" name="Google Shape;553;p12">
                  <a:extLst>
                    <a:ext uri="{FF2B5EF4-FFF2-40B4-BE49-F238E27FC236}">
                      <a16:creationId xmlns:a16="http://schemas.microsoft.com/office/drawing/2014/main" id="{EAA4E347-7634-94B5-0C94-31F0B30959EA}"/>
                    </a:ext>
                  </a:extLst>
                </p:cNvPr>
                <p:cNvSpPr/>
                <p:nvPr/>
              </p:nvSpPr>
              <p:spPr>
                <a:xfrm>
                  <a:off x="3111695" y="1565247"/>
                  <a:ext cx="1352646" cy="106077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2647" h="72656" extrusionOk="0">
                      <a:moveTo>
                        <a:pt x="36329" y="0"/>
                      </a:moveTo>
                      <a:cubicBezTo>
                        <a:pt x="16297" y="0"/>
                        <a:pt x="0" y="16296"/>
                        <a:pt x="0" y="36328"/>
                      </a:cubicBezTo>
                      <a:cubicBezTo>
                        <a:pt x="0" y="56360"/>
                        <a:pt x="16299" y="72656"/>
                        <a:pt x="36329" y="72656"/>
                      </a:cubicBezTo>
                      <a:lnTo>
                        <a:pt x="91812" y="72656"/>
                      </a:lnTo>
                      <a:cubicBezTo>
                        <a:pt x="92273" y="72656"/>
                        <a:pt x="92647" y="72282"/>
                        <a:pt x="92647" y="71820"/>
                      </a:cubicBezTo>
                      <a:cubicBezTo>
                        <a:pt x="92647" y="71359"/>
                        <a:pt x="92273" y="70985"/>
                        <a:pt x="91812" y="70985"/>
                      </a:cubicBezTo>
                      <a:lnTo>
                        <a:pt x="36329" y="70985"/>
                      </a:lnTo>
                      <a:cubicBezTo>
                        <a:pt x="17219" y="70985"/>
                        <a:pt x="1672" y="55438"/>
                        <a:pt x="1672" y="36328"/>
                      </a:cubicBezTo>
                      <a:cubicBezTo>
                        <a:pt x="1672" y="17217"/>
                        <a:pt x="17219" y="1672"/>
                        <a:pt x="36328" y="1672"/>
                      </a:cubicBezTo>
                      <a:cubicBezTo>
                        <a:pt x="55439" y="1672"/>
                        <a:pt x="70985" y="17217"/>
                        <a:pt x="70985" y="36328"/>
                      </a:cubicBezTo>
                      <a:cubicBezTo>
                        <a:pt x="70985" y="36788"/>
                        <a:pt x="71360" y="37163"/>
                        <a:pt x="71820" y="37163"/>
                      </a:cubicBezTo>
                      <a:cubicBezTo>
                        <a:pt x="72283" y="37163"/>
                        <a:pt x="72657" y="36788"/>
                        <a:pt x="72657" y="36328"/>
                      </a:cubicBezTo>
                      <a:cubicBezTo>
                        <a:pt x="72657" y="16297"/>
                        <a:pt x="56360" y="0"/>
                        <a:pt x="36329" y="0"/>
                      </a:cubicBezTo>
                      <a:close/>
                    </a:path>
                  </a:pathLst>
                </a:custGeom>
                <a:solidFill>
                  <a:srgbClr val="167AB6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800"/>
                    <a:buFont typeface="Calibri"/>
                    <a:buNone/>
                  </a:pPr>
                  <a:endParaRPr sz="1800" b="0" i="0" u="none" strike="noStrike" cap="non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31" name="Google Shape;554;p12">
                  <a:extLst>
                    <a:ext uri="{FF2B5EF4-FFF2-40B4-BE49-F238E27FC236}">
                      <a16:creationId xmlns:a16="http://schemas.microsoft.com/office/drawing/2014/main" id="{7112EFCA-9C11-D83E-C9CF-AE2E9E11A646}"/>
                    </a:ext>
                  </a:extLst>
                </p:cNvPr>
                <p:cNvSpPr/>
                <p:nvPr/>
              </p:nvSpPr>
              <p:spPr>
                <a:xfrm>
                  <a:off x="4343118" y="2503414"/>
                  <a:ext cx="128801" cy="22838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822" h="15643" extrusionOk="0">
                      <a:moveTo>
                        <a:pt x="919" y="1"/>
                      </a:moveTo>
                      <a:cubicBezTo>
                        <a:pt x="705" y="1"/>
                        <a:pt x="491" y="82"/>
                        <a:pt x="328" y="246"/>
                      </a:cubicBezTo>
                      <a:cubicBezTo>
                        <a:pt x="1" y="572"/>
                        <a:pt x="1" y="1101"/>
                        <a:pt x="328" y="1427"/>
                      </a:cubicBezTo>
                      <a:lnTo>
                        <a:pt x="6723" y="7822"/>
                      </a:lnTo>
                      <a:lnTo>
                        <a:pt x="328" y="14217"/>
                      </a:lnTo>
                      <a:cubicBezTo>
                        <a:pt x="89" y="14456"/>
                        <a:pt x="17" y="14816"/>
                        <a:pt x="146" y="15128"/>
                      </a:cubicBezTo>
                      <a:cubicBezTo>
                        <a:pt x="276" y="15440"/>
                        <a:pt x="581" y="15643"/>
                        <a:pt x="919" y="15643"/>
                      </a:cubicBezTo>
                      <a:cubicBezTo>
                        <a:pt x="1140" y="15643"/>
                        <a:pt x="1353" y="15555"/>
                        <a:pt x="1510" y="15398"/>
                      </a:cubicBezTo>
                      <a:lnTo>
                        <a:pt x="8495" y="8413"/>
                      </a:lnTo>
                      <a:cubicBezTo>
                        <a:pt x="8821" y="8087"/>
                        <a:pt x="8821" y="7557"/>
                        <a:pt x="8495" y="7232"/>
                      </a:cubicBezTo>
                      <a:lnTo>
                        <a:pt x="1510" y="246"/>
                      </a:lnTo>
                      <a:cubicBezTo>
                        <a:pt x="1347" y="82"/>
                        <a:pt x="1133" y="1"/>
                        <a:pt x="919" y="1"/>
                      </a:cubicBezTo>
                      <a:close/>
                    </a:path>
                  </a:pathLst>
                </a:custGeom>
                <a:solidFill>
                  <a:srgbClr val="167AB6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800"/>
                    <a:buFont typeface="Calibri"/>
                    <a:buNone/>
                  </a:pPr>
                  <a:endParaRPr sz="1800" b="0" i="0" u="none" strike="noStrike" cap="non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</p:grpSp>
        <p:grpSp>
          <p:nvGrpSpPr>
            <p:cNvPr id="44" name="Google Shape;568;p12">
              <a:extLst>
                <a:ext uri="{FF2B5EF4-FFF2-40B4-BE49-F238E27FC236}">
                  <a16:creationId xmlns:a16="http://schemas.microsoft.com/office/drawing/2014/main" id="{A3011EE2-4DA5-ADC8-2EBB-09484426F48D}"/>
                </a:ext>
              </a:extLst>
            </p:cNvPr>
            <p:cNvGrpSpPr/>
            <p:nvPr/>
          </p:nvGrpSpPr>
          <p:grpSpPr>
            <a:xfrm>
              <a:off x="5633709" y="5076241"/>
              <a:ext cx="1001431" cy="828598"/>
              <a:chOff x="10605521" y="1847889"/>
              <a:chExt cx="973020" cy="729889"/>
            </a:xfrm>
          </p:grpSpPr>
          <p:pic>
            <p:nvPicPr>
              <p:cNvPr id="45" name="Google Shape;569;p12">
                <a:extLst>
                  <a:ext uri="{FF2B5EF4-FFF2-40B4-BE49-F238E27FC236}">
                    <a16:creationId xmlns:a16="http://schemas.microsoft.com/office/drawing/2014/main" id="{1A9F008C-8BC6-147D-13BD-DA1B53AD948D}"/>
                  </a:ext>
                </a:extLst>
              </p:cNvPr>
              <p:cNvPicPr preferRelativeResize="0"/>
              <p:nvPr/>
            </p:nvPicPr>
            <p:blipFill rotWithShape="1">
              <a:blip r:embed="rId4">
                <a:alphaModFix/>
              </a:blip>
              <a:srcRect/>
              <a:stretch/>
            </p:blipFill>
            <p:spPr>
              <a:xfrm>
                <a:off x="10840180" y="1847889"/>
                <a:ext cx="576000" cy="576000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46" name="Google Shape;570;p12">
                <a:extLst>
                  <a:ext uri="{FF2B5EF4-FFF2-40B4-BE49-F238E27FC236}">
                    <a16:creationId xmlns:a16="http://schemas.microsoft.com/office/drawing/2014/main" id="{AEAA0D01-5F32-D536-5A12-522D7E2FCCA1}"/>
                  </a:ext>
                </a:extLst>
              </p:cNvPr>
              <p:cNvSpPr txBox="1"/>
              <p:nvPr/>
            </p:nvSpPr>
            <p:spPr>
              <a:xfrm>
                <a:off x="10605521" y="2270001"/>
                <a:ext cx="973020" cy="30777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endParaRPr sz="1400" b="1" i="0" u="none" strike="noStrike" cap="non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sp>
        <p:nvSpPr>
          <p:cNvPr id="15" name="Subtítulo 2">
            <a:extLst>
              <a:ext uri="{FF2B5EF4-FFF2-40B4-BE49-F238E27FC236}">
                <a16:creationId xmlns:a16="http://schemas.microsoft.com/office/drawing/2014/main" id="{99548782-0B64-F859-DDEF-0073E5ECDF09}"/>
              </a:ext>
            </a:extLst>
          </p:cNvPr>
          <p:cNvSpPr txBox="1">
            <a:spLocks/>
          </p:cNvSpPr>
          <p:nvPr/>
        </p:nvSpPr>
        <p:spPr>
          <a:xfrm>
            <a:off x="4040372" y="1990418"/>
            <a:ext cx="6733953" cy="4096723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 algn="just">
              <a:buFont typeface="Wingdings" panose="05000000000000000000" pitchFamily="2" charset="2"/>
              <a:buChar char="v"/>
            </a:pPr>
            <a:r>
              <a:rPr lang="es-PE" sz="1800" dirty="0">
                <a:latin typeface="Poppins" panose="00000500000000000000" pitchFamily="2" charset="0"/>
                <a:cs typeface="Poppins" panose="00000500000000000000" pitchFamily="2" charset="0"/>
              </a:rPr>
              <a:t>Se presenta de forma oral o escrita, física o virtual.</a:t>
            </a:r>
          </a:p>
          <a:p>
            <a:pPr marL="342900" indent="-342900" algn="just">
              <a:buFont typeface="Wingdings" panose="05000000000000000000" pitchFamily="2" charset="2"/>
              <a:buChar char="v"/>
            </a:pPr>
            <a:r>
              <a:rPr lang="es-PE" sz="1800" dirty="0">
                <a:latin typeface="Poppins" panose="00000500000000000000" pitchFamily="2" charset="0"/>
                <a:cs typeface="Poppins" panose="00000500000000000000" pitchFamily="2" charset="0"/>
              </a:rPr>
              <a:t>Presentada por el/la víctima o un tercero.</a:t>
            </a:r>
          </a:p>
          <a:p>
            <a:pPr marL="342900" indent="-342900" algn="just">
              <a:buFont typeface="Wingdings" panose="05000000000000000000" pitchFamily="2" charset="2"/>
              <a:buChar char="v"/>
            </a:pPr>
            <a:r>
              <a:rPr lang="es-PE" sz="1800" dirty="0">
                <a:latin typeface="Poppins" panose="00000500000000000000" pitchFamily="2" charset="0"/>
                <a:cs typeface="Poppins" panose="00000500000000000000" pitchFamily="2" charset="0"/>
              </a:rPr>
              <a:t>EL CIFHS, </a:t>
            </a:r>
            <a:r>
              <a:rPr lang="es-MX" sz="1800" dirty="0">
                <a:latin typeface="Poppins" panose="00000500000000000000" pitchFamily="2" charset="0"/>
                <a:cs typeface="Poppins" panose="00000500000000000000" pitchFamily="2" charset="0"/>
              </a:rPr>
              <a:t>traslada la denuncia y los medios probatorios ofrecidos o recabados al órgano competente, en un plazo no mayor a 1 día hábil contado desde que se recibe la denuncia.</a:t>
            </a:r>
          </a:p>
          <a:p>
            <a:pPr marL="342900" indent="-342900" algn="just">
              <a:buFont typeface="Wingdings" panose="05000000000000000000" pitchFamily="2" charset="2"/>
              <a:buChar char="v"/>
            </a:pPr>
            <a:r>
              <a:rPr lang="es-MX" sz="1800" dirty="0">
                <a:latin typeface="Poppins" panose="00000500000000000000" pitchFamily="2" charset="0"/>
                <a:cs typeface="Poppins" panose="00000500000000000000" pitchFamily="2" charset="0"/>
              </a:rPr>
              <a:t>Si la denuncia es recibida por algún directivo de la IE, debe remitir al CIFHS, en el plazo de un 1 día hábil desde que se recibe la denuncia.</a:t>
            </a:r>
          </a:p>
          <a:p>
            <a:pPr marL="342900" indent="-342900" algn="just">
              <a:buFont typeface="Wingdings" panose="05000000000000000000" pitchFamily="2" charset="2"/>
              <a:buChar char="v"/>
            </a:pPr>
            <a:r>
              <a:rPr lang="es-MX" sz="1800" dirty="0">
                <a:latin typeface="Poppins" panose="00000500000000000000" pitchFamily="2" charset="0"/>
                <a:cs typeface="Poppins" panose="00000500000000000000" pitchFamily="2" charset="0"/>
              </a:rPr>
              <a:t>Si la denuncia es realizada directamente en la UGEL o DRE, se deberá poner en conocimiento del hecho al órgano correspondiente y al CIFHS, en un plazo no mayor a un (1) día hábil contado desde que se recibe la denuncia.</a:t>
            </a:r>
            <a:endParaRPr lang="es-PE" sz="1800" dirty="0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3923078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8E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Rectángulo 60">
            <a:extLst>
              <a:ext uri="{FF2B5EF4-FFF2-40B4-BE49-F238E27FC236}">
                <a16:creationId xmlns:a16="http://schemas.microsoft.com/office/drawing/2014/main" id="{2DBA6B45-CA7A-C88C-78B4-718304814989}"/>
              </a:ext>
            </a:extLst>
          </p:cNvPr>
          <p:cNvSpPr/>
          <p:nvPr/>
        </p:nvSpPr>
        <p:spPr>
          <a:xfrm>
            <a:off x="0" y="-5679"/>
            <a:ext cx="12192000" cy="101966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pic>
        <p:nvPicPr>
          <p:cNvPr id="62" name="Imagen 61">
            <a:extLst>
              <a:ext uri="{FF2B5EF4-FFF2-40B4-BE49-F238E27FC236}">
                <a16:creationId xmlns:a16="http://schemas.microsoft.com/office/drawing/2014/main" id="{C20F470D-9771-5D0C-0867-E7084D86C7A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  <a14:imgEffect>
                      <a14:brightnessContrast bright="20000" contrast="-40000"/>
                    </a14:imgEffect>
                  </a14:imgLayer>
                </a14:imgProps>
              </a:ext>
            </a:extLst>
          </a:blip>
          <a:srcRect r="55955"/>
          <a:stretch/>
        </p:blipFill>
        <p:spPr>
          <a:xfrm>
            <a:off x="432799" y="280415"/>
            <a:ext cx="2479891" cy="530287"/>
          </a:xfrm>
          <a:prstGeom prst="rect">
            <a:avLst/>
          </a:prstGeom>
        </p:spPr>
      </p:pic>
      <p:grpSp>
        <p:nvGrpSpPr>
          <p:cNvPr id="14" name="Grupo 13">
            <a:extLst>
              <a:ext uri="{FF2B5EF4-FFF2-40B4-BE49-F238E27FC236}">
                <a16:creationId xmlns:a16="http://schemas.microsoft.com/office/drawing/2014/main" id="{83E292BA-C7A7-A277-C77D-D0221CBA1817}"/>
              </a:ext>
            </a:extLst>
          </p:cNvPr>
          <p:cNvGrpSpPr/>
          <p:nvPr/>
        </p:nvGrpSpPr>
        <p:grpSpPr>
          <a:xfrm>
            <a:off x="753800" y="1588079"/>
            <a:ext cx="2787537" cy="4758706"/>
            <a:chOff x="5070618" y="1651875"/>
            <a:chExt cx="2787537" cy="4758706"/>
          </a:xfrm>
        </p:grpSpPr>
        <p:grpSp>
          <p:nvGrpSpPr>
            <p:cNvPr id="24" name="Grupo 23">
              <a:extLst>
                <a:ext uri="{FF2B5EF4-FFF2-40B4-BE49-F238E27FC236}">
                  <a16:creationId xmlns:a16="http://schemas.microsoft.com/office/drawing/2014/main" id="{AF4773A5-3465-771F-B700-24DAE28D5A82}"/>
                </a:ext>
              </a:extLst>
            </p:cNvPr>
            <p:cNvGrpSpPr/>
            <p:nvPr/>
          </p:nvGrpSpPr>
          <p:grpSpPr>
            <a:xfrm>
              <a:off x="5070618" y="1651875"/>
              <a:ext cx="2787537" cy="4758706"/>
              <a:chOff x="2521953" y="1683773"/>
              <a:chExt cx="2787537" cy="4758706"/>
            </a:xfrm>
          </p:grpSpPr>
          <p:sp>
            <p:nvSpPr>
              <p:cNvPr id="25" name="Google Shape;548;p12">
                <a:extLst>
                  <a:ext uri="{FF2B5EF4-FFF2-40B4-BE49-F238E27FC236}">
                    <a16:creationId xmlns:a16="http://schemas.microsoft.com/office/drawing/2014/main" id="{80F1EF63-C0FA-0722-34F8-03F786987C10}"/>
                  </a:ext>
                </a:extLst>
              </p:cNvPr>
              <p:cNvSpPr/>
              <p:nvPr/>
            </p:nvSpPr>
            <p:spPr>
              <a:xfrm>
                <a:off x="2687707" y="2002936"/>
                <a:ext cx="1824247" cy="4279465"/>
              </a:xfrm>
              <a:custGeom>
                <a:avLst/>
                <a:gdLst/>
                <a:ahLst/>
                <a:cxnLst/>
                <a:rect l="l" t="t" r="r" b="b"/>
                <a:pathLst>
                  <a:path w="84210" h="195505" extrusionOk="0">
                    <a:moveTo>
                      <a:pt x="42105" y="1"/>
                    </a:moveTo>
                    <a:cubicBezTo>
                      <a:pt x="18889" y="1"/>
                      <a:pt x="1" y="18888"/>
                      <a:pt x="1" y="42104"/>
                    </a:cubicBezTo>
                    <a:lnTo>
                      <a:pt x="1" y="153401"/>
                    </a:lnTo>
                    <a:cubicBezTo>
                      <a:pt x="1" y="176617"/>
                      <a:pt x="18889" y="195505"/>
                      <a:pt x="42105" y="195505"/>
                    </a:cubicBezTo>
                    <a:cubicBezTo>
                      <a:pt x="65321" y="195505"/>
                      <a:pt x="84209" y="176618"/>
                      <a:pt x="84209" y="153401"/>
                    </a:cubicBezTo>
                    <a:lnTo>
                      <a:pt x="84209" y="42104"/>
                    </a:lnTo>
                    <a:cubicBezTo>
                      <a:pt x="84209" y="18888"/>
                      <a:pt x="65321" y="1"/>
                      <a:pt x="42105" y="1"/>
                    </a:cubicBezTo>
                    <a:close/>
                  </a:path>
                </a:pathLst>
              </a:custGeom>
              <a:solidFill>
                <a:srgbClr val="F3F3F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Calibri"/>
                  <a:buNone/>
                </a:pPr>
                <a:endParaRPr sz="1800" b="0" i="0" u="none" strike="noStrike" cap="non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grpSp>
            <p:nvGrpSpPr>
              <p:cNvPr id="26" name="Google Shape;549;p12">
                <a:extLst>
                  <a:ext uri="{FF2B5EF4-FFF2-40B4-BE49-F238E27FC236}">
                    <a16:creationId xmlns:a16="http://schemas.microsoft.com/office/drawing/2014/main" id="{0246CA27-D195-CF28-D982-011B5323C9B1}"/>
                  </a:ext>
                </a:extLst>
              </p:cNvPr>
              <p:cNvGrpSpPr/>
              <p:nvPr/>
            </p:nvGrpSpPr>
            <p:grpSpPr>
              <a:xfrm rot="10800000" flipH="1">
                <a:off x="2521953" y="1856455"/>
                <a:ext cx="2194316" cy="4586024"/>
                <a:chOff x="2925137" y="1392018"/>
                <a:chExt cx="1478877" cy="3058846"/>
              </a:xfrm>
            </p:grpSpPr>
            <p:sp>
              <p:nvSpPr>
                <p:cNvPr id="32" name="Google Shape;550;p12">
                  <a:extLst>
                    <a:ext uri="{FF2B5EF4-FFF2-40B4-BE49-F238E27FC236}">
                      <a16:creationId xmlns:a16="http://schemas.microsoft.com/office/drawing/2014/main" id="{CC999DDF-2970-7F04-DC37-4ABF95F8D8E4}"/>
                    </a:ext>
                  </a:extLst>
                </p:cNvPr>
                <p:cNvSpPr/>
                <p:nvPr/>
              </p:nvSpPr>
              <p:spPr>
                <a:xfrm>
                  <a:off x="2925137" y="1392018"/>
                  <a:ext cx="1433924" cy="305884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8214" h="209510" extrusionOk="0">
                      <a:moveTo>
                        <a:pt x="49107" y="0"/>
                      </a:moveTo>
                      <a:cubicBezTo>
                        <a:pt x="22030" y="0"/>
                        <a:pt x="0" y="22029"/>
                        <a:pt x="0" y="49106"/>
                      </a:cubicBezTo>
                      <a:lnTo>
                        <a:pt x="0" y="160403"/>
                      </a:lnTo>
                      <a:cubicBezTo>
                        <a:pt x="0" y="187480"/>
                        <a:pt x="22030" y="209509"/>
                        <a:pt x="49107" y="209509"/>
                      </a:cubicBezTo>
                      <a:cubicBezTo>
                        <a:pt x="76185" y="209509"/>
                        <a:pt x="98214" y="187480"/>
                        <a:pt x="98214" y="160403"/>
                      </a:cubicBezTo>
                      <a:lnTo>
                        <a:pt x="98214" y="105856"/>
                      </a:lnTo>
                      <a:cubicBezTo>
                        <a:pt x="98214" y="105394"/>
                        <a:pt x="97840" y="105020"/>
                        <a:pt x="97378" y="105020"/>
                      </a:cubicBezTo>
                      <a:cubicBezTo>
                        <a:pt x="96917" y="105020"/>
                        <a:pt x="96543" y="105394"/>
                        <a:pt x="96543" y="105856"/>
                      </a:cubicBezTo>
                      <a:lnTo>
                        <a:pt x="96543" y="160403"/>
                      </a:lnTo>
                      <a:cubicBezTo>
                        <a:pt x="96543" y="186559"/>
                        <a:pt x="75263" y="207838"/>
                        <a:pt x="49107" y="207838"/>
                      </a:cubicBezTo>
                      <a:cubicBezTo>
                        <a:pt x="22951" y="207838"/>
                        <a:pt x="1671" y="186560"/>
                        <a:pt x="1671" y="160403"/>
                      </a:cubicBezTo>
                      <a:lnTo>
                        <a:pt x="1671" y="49106"/>
                      </a:lnTo>
                      <a:cubicBezTo>
                        <a:pt x="1671" y="22951"/>
                        <a:pt x="22952" y="1671"/>
                        <a:pt x="49107" y="1671"/>
                      </a:cubicBezTo>
                      <a:cubicBezTo>
                        <a:pt x="75263" y="1671"/>
                        <a:pt x="96543" y="22951"/>
                        <a:pt x="96543" y="49106"/>
                      </a:cubicBezTo>
                      <a:cubicBezTo>
                        <a:pt x="96543" y="49567"/>
                        <a:pt x="96917" y="49942"/>
                        <a:pt x="97378" y="49942"/>
                      </a:cubicBezTo>
                      <a:cubicBezTo>
                        <a:pt x="97840" y="49942"/>
                        <a:pt x="98214" y="49567"/>
                        <a:pt x="98214" y="49106"/>
                      </a:cubicBezTo>
                      <a:cubicBezTo>
                        <a:pt x="98214" y="22029"/>
                        <a:pt x="76185" y="0"/>
                        <a:pt x="49107" y="0"/>
                      </a:cubicBezTo>
                      <a:close/>
                    </a:path>
                  </a:pathLst>
                </a:custGeom>
                <a:solidFill>
                  <a:srgbClr val="167AB6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800"/>
                    <a:buFont typeface="Calibri"/>
                    <a:buNone/>
                  </a:pPr>
                  <a:endParaRPr sz="1800" b="0" i="0" u="none" strike="noStrike" cap="non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33" name="Google Shape;551;p12">
                  <a:extLst>
                    <a:ext uri="{FF2B5EF4-FFF2-40B4-BE49-F238E27FC236}">
                      <a16:creationId xmlns:a16="http://schemas.microsoft.com/office/drawing/2014/main" id="{DFA13F47-9C64-94AD-199A-3BE45885DAAA}"/>
                    </a:ext>
                  </a:extLst>
                </p:cNvPr>
                <p:cNvSpPr/>
                <p:nvPr/>
              </p:nvSpPr>
              <p:spPr>
                <a:xfrm>
                  <a:off x="4294748" y="2068378"/>
                  <a:ext cx="109266" cy="10928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484" h="7485" extrusionOk="0">
                      <a:moveTo>
                        <a:pt x="3742" y="0"/>
                      </a:moveTo>
                      <a:cubicBezTo>
                        <a:pt x="1675" y="0"/>
                        <a:pt x="1" y="1676"/>
                        <a:pt x="1" y="3742"/>
                      </a:cubicBezTo>
                      <a:cubicBezTo>
                        <a:pt x="1" y="5809"/>
                        <a:pt x="1677" y="7484"/>
                        <a:pt x="3742" y="7484"/>
                      </a:cubicBezTo>
                      <a:cubicBezTo>
                        <a:pt x="5808" y="7484"/>
                        <a:pt x="7484" y="5809"/>
                        <a:pt x="7484" y="3742"/>
                      </a:cubicBezTo>
                      <a:cubicBezTo>
                        <a:pt x="7484" y="1676"/>
                        <a:pt x="5809" y="0"/>
                        <a:pt x="3742" y="0"/>
                      </a:cubicBezTo>
                      <a:close/>
                    </a:path>
                  </a:pathLst>
                </a:custGeom>
                <a:solidFill>
                  <a:srgbClr val="167AB6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800"/>
                    <a:buFont typeface="Calibri"/>
                    <a:buNone/>
                  </a:pPr>
                  <a:endParaRPr sz="1800" b="0" i="0" u="none" strike="noStrike" cap="non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sp>
            <p:nvSpPr>
              <p:cNvPr id="27" name="Google Shape;555;p12">
                <a:extLst>
                  <a:ext uri="{FF2B5EF4-FFF2-40B4-BE49-F238E27FC236}">
                    <a16:creationId xmlns:a16="http://schemas.microsoft.com/office/drawing/2014/main" id="{A46782F2-DF44-A175-AE27-C1B629DFB717}"/>
                  </a:ext>
                </a:extLst>
              </p:cNvPr>
              <p:cNvSpPr txBox="1"/>
              <p:nvPr/>
            </p:nvSpPr>
            <p:spPr>
              <a:xfrm>
                <a:off x="2580081" y="2946155"/>
                <a:ext cx="2019252" cy="118831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434343"/>
                  </a:buClr>
                  <a:buSzPts val="1800"/>
                  <a:buFont typeface="Poppins"/>
                  <a:buNone/>
                </a:pPr>
                <a:r>
                  <a:rPr lang="es-ES" sz="1800" b="1" i="0" u="none" strike="noStrike" cap="none" dirty="0">
                    <a:solidFill>
                      <a:srgbClr val="434343"/>
                    </a:solidFill>
                    <a:latin typeface="Poppins"/>
                    <a:ea typeface="Poppins"/>
                    <a:cs typeface="Poppins"/>
                    <a:sym typeface="Poppins"/>
                  </a:rPr>
                  <a:t>Denuncia y atención</a:t>
                </a:r>
                <a:endParaRPr dirty="0"/>
              </a:p>
            </p:txBody>
          </p:sp>
          <p:sp>
            <p:nvSpPr>
              <p:cNvPr id="28" name="Google Shape;564;p12">
                <a:extLst>
                  <a:ext uri="{FF2B5EF4-FFF2-40B4-BE49-F238E27FC236}">
                    <a16:creationId xmlns:a16="http://schemas.microsoft.com/office/drawing/2014/main" id="{7B735B9E-49A0-3D9A-3175-5A5238E16A64}"/>
                  </a:ext>
                </a:extLst>
              </p:cNvPr>
              <p:cNvSpPr/>
              <p:nvPr/>
            </p:nvSpPr>
            <p:spPr>
              <a:xfrm flipH="1">
                <a:off x="4538789" y="1683773"/>
                <a:ext cx="770701" cy="391215"/>
              </a:xfrm>
              <a:custGeom>
                <a:avLst/>
                <a:gdLst/>
                <a:ahLst/>
                <a:cxnLst/>
                <a:rect l="l" t="t" r="r" b="b"/>
                <a:pathLst>
                  <a:path w="44518" h="24516" extrusionOk="0">
                    <a:moveTo>
                      <a:pt x="0" y="12252"/>
                    </a:moveTo>
                    <a:lnTo>
                      <a:pt x="0" y="12252"/>
                    </a:lnTo>
                    <a:cubicBezTo>
                      <a:pt x="0" y="19027"/>
                      <a:pt x="5489" y="24516"/>
                      <a:pt x="12252" y="24516"/>
                    </a:cubicBezTo>
                    <a:lnTo>
                      <a:pt x="44518" y="24516"/>
                    </a:lnTo>
                    <a:lnTo>
                      <a:pt x="23408" y="3561"/>
                    </a:lnTo>
                    <a:cubicBezTo>
                      <a:pt x="21110" y="1275"/>
                      <a:pt x="18014" y="1"/>
                      <a:pt x="14776" y="1"/>
                    </a:cubicBezTo>
                    <a:lnTo>
                      <a:pt x="12252" y="1"/>
                    </a:lnTo>
                    <a:cubicBezTo>
                      <a:pt x="5489" y="1"/>
                      <a:pt x="0" y="5489"/>
                      <a:pt x="0" y="12252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Calibri"/>
                  <a:buNone/>
                </a:pPr>
                <a:endParaRPr sz="1800" b="0" i="0" u="none" strike="noStrike" cap="non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grpSp>
            <p:nvGrpSpPr>
              <p:cNvPr id="29" name="Google Shape;552;p12">
                <a:extLst>
                  <a:ext uri="{FF2B5EF4-FFF2-40B4-BE49-F238E27FC236}">
                    <a16:creationId xmlns:a16="http://schemas.microsoft.com/office/drawing/2014/main" id="{819357DF-3EA7-8C73-D1A0-ACCFF245064A}"/>
                  </a:ext>
                </a:extLst>
              </p:cNvPr>
              <p:cNvGrpSpPr/>
              <p:nvPr/>
            </p:nvGrpSpPr>
            <p:grpSpPr>
              <a:xfrm rot="10800000" flipH="1">
                <a:off x="2738302" y="4579000"/>
                <a:ext cx="2018262" cy="1748975"/>
                <a:chOff x="3111695" y="1565247"/>
                <a:chExt cx="1360224" cy="1166555"/>
              </a:xfrm>
            </p:grpSpPr>
            <p:sp>
              <p:nvSpPr>
                <p:cNvPr id="30" name="Google Shape;553;p12">
                  <a:extLst>
                    <a:ext uri="{FF2B5EF4-FFF2-40B4-BE49-F238E27FC236}">
                      <a16:creationId xmlns:a16="http://schemas.microsoft.com/office/drawing/2014/main" id="{EAA4E347-7634-94B5-0C94-31F0B30959EA}"/>
                    </a:ext>
                  </a:extLst>
                </p:cNvPr>
                <p:cNvSpPr/>
                <p:nvPr/>
              </p:nvSpPr>
              <p:spPr>
                <a:xfrm>
                  <a:off x="3111695" y="1565247"/>
                  <a:ext cx="1352646" cy="106077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2647" h="72656" extrusionOk="0">
                      <a:moveTo>
                        <a:pt x="36329" y="0"/>
                      </a:moveTo>
                      <a:cubicBezTo>
                        <a:pt x="16297" y="0"/>
                        <a:pt x="0" y="16296"/>
                        <a:pt x="0" y="36328"/>
                      </a:cubicBezTo>
                      <a:cubicBezTo>
                        <a:pt x="0" y="56360"/>
                        <a:pt x="16299" y="72656"/>
                        <a:pt x="36329" y="72656"/>
                      </a:cubicBezTo>
                      <a:lnTo>
                        <a:pt x="91812" y="72656"/>
                      </a:lnTo>
                      <a:cubicBezTo>
                        <a:pt x="92273" y="72656"/>
                        <a:pt x="92647" y="72282"/>
                        <a:pt x="92647" y="71820"/>
                      </a:cubicBezTo>
                      <a:cubicBezTo>
                        <a:pt x="92647" y="71359"/>
                        <a:pt x="92273" y="70985"/>
                        <a:pt x="91812" y="70985"/>
                      </a:cubicBezTo>
                      <a:lnTo>
                        <a:pt x="36329" y="70985"/>
                      </a:lnTo>
                      <a:cubicBezTo>
                        <a:pt x="17219" y="70985"/>
                        <a:pt x="1672" y="55438"/>
                        <a:pt x="1672" y="36328"/>
                      </a:cubicBezTo>
                      <a:cubicBezTo>
                        <a:pt x="1672" y="17217"/>
                        <a:pt x="17219" y="1672"/>
                        <a:pt x="36328" y="1672"/>
                      </a:cubicBezTo>
                      <a:cubicBezTo>
                        <a:pt x="55439" y="1672"/>
                        <a:pt x="70985" y="17217"/>
                        <a:pt x="70985" y="36328"/>
                      </a:cubicBezTo>
                      <a:cubicBezTo>
                        <a:pt x="70985" y="36788"/>
                        <a:pt x="71360" y="37163"/>
                        <a:pt x="71820" y="37163"/>
                      </a:cubicBezTo>
                      <a:cubicBezTo>
                        <a:pt x="72283" y="37163"/>
                        <a:pt x="72657" y="36788"/>
                        <a:pt x="72657" y="36328"/>
                      </a:cubicBezTo>
                      <a:cubicBezTo>
                        <a:pt x="72657" y="16297"/>
                        <a:pt x="56360" y="0"/>
                        <a:pt x="36329" y="0"/>
                      </a:cubicBezTo>
                      <a:close/>
                    </a:path>
                  </a:pathLst>
                </a:custGeom>
                <a:solidFill>
                  <a:srgbClr val="167AB6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800"/>
                    <a:buFont typeface="Calibri"/>
                    <a:buNone/>
                  </a:pPr>
                  <a:endParaRPr sz="1800" b="0" i="0" u="none" strike="noStrike" cap="non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31" name="Google Shape;554;p12">
                  <a:extLst>
                    <a:ext uri="{FF2B5EF4-FFF2-40B4-BE49-F238E27FC236}">
                      <a16:creationId xmlns:a16="http://schemas.microsoft.com/office/drawing/2014/main" id="{7112EFCA-9C11-D83E-C9CF-AE2E9E11A646}"/>
                    </a:ext>
                  </a:extLst>
                </p:cNvPr>
                <p:cNvSpPr/>
                <p:nvPr/>
              </p:nvSpPr>
              <p:spPr>
                <a:xfrm>
                  <a:off x="4343118" y="2503414"/>
                  <a:ext cx="128801" cy="22838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822" h="15643" extrusionOk="0">
                      <a:moveTo>
                        <a:pt x="919" y="1"/>
                      </a:moveTo>
                      <a:cubicBezTo>
                        <a:pt x="705" y="1"/>
                        <a:pt x="491" y="82"/>
                        <a:pt x="328" y="246"/>
                      </a:cubicBezTo>
                      <a:cubicBezTo>
                        <a:pt x="1" y="572"/>
                        <a:pt x="1" y="1101"/>
                        <a:pt x="328" y="1427"/>
                      </a:cubicBezTo>
                      <a:lnTo>
                        <a:pt x="6723" y="7822"/>
                      </a:lnTo>
                      <a:lnTo>
                        <a:pt x="328" y="14217"/>
                      </a:lnTo>
                      <a:cubicBezTo>
                        <a:pt x="89" y="14456"/>
                        <a:pt x="17" y="14816"/>
                        <a:pt x="146" y="15128"/>
                      </a:cubicBezTo>
                      <a:cubicBezTo>
                        <a:pt x="276" y="15440"/>
                        <a:pt x="581" y="15643"/>
                        <a:pt x="919" y="15643"/>
                      </a:cubicBezTo>
                      <a:cubicBezTo>
                        <a:pt x="1140" y="15643"/>
                        <a:pt x="1353" y="15555"/>
                        <a:pt x="1510" y="15398"/>
                      </a:cubicBezTo>
                      <a:lnTo>
                        <a:pt x="8495" y="8413"/>
                      </a:lnTo>
                      <a:cubicBezTo>
                        <a:pt x="8821" y="8087"/>
                        <a:pt x="8821" y="7557"/>
                        <a:pt x="8495" y="7232"/>
                      </a:cubicBezTo>
                      <a:lnTo>
                        <a:pt x="1510" y="246"/>
                      </a:lnTo>
                      <a:cubicBezTo>
                        <a:pt x="1347" y="82"/>
                        <a:pt x="1133" y="1"/>
                        <a:pt x="919" y="1"/>
                      </a:cubicBezTo>
                      <a:close/>
                    </a:path>
                  </a:pathLst>
                </a:custGeom>
                <a:solidFill>
                  <a:srgbClr val="167AB6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800"/>
                    <a:buFont typeface="Calibri"/>
                    <a:buNone/>
                  </a:pPr>
                  <a:endParaRPr sz="1800" b="0" i="0" u="none" strike="noStrike" cap="non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</p:grpSp>
        <p:grpSp>
          <p:nvGrpSpPr>
            <p:cNvPr id="44" name="Google Shape;568;p12">
              <a:extLst>
                <a:ext uri="{FF2B5EF4-FFF2-40B4-BE49-F238E27FC236}">
                  <a16:creationId xmlns:a16="http://schemas.microsoft.com/office/drawing/2014/main" id="{A3011EE2-4DA5-ADC8-2EBB-09484426F48D}"/>
                </a:ext>
              </a:extLst>
            </p:cNvPr>
            <p:cNvGrpSpPr/>
            <p:nvPr/>
          </p:nvGrpSpPr>
          <p:grpSpPr>
            <a:xfrm>
              <a:off x="5633709" y="5076241"/>
              <a:ext cx="1001431" cy="828598"/>
              <a:chOff x="10605521" y="1847889"/>
              <a:chExt cx="973020" cy="729889"/>
            </a:xfrm>
          </p:grpSpPr>
          <p:pic>
            <p:nvPicPr>
              <p:cNvPr id="45" name="Google Shape;569;p12">
                <a:extLst>
                  <a:ext uri="{FF2B5EF4-FFF2-40B4-BE49-F238E27FC236}">
                    <a16:creationId xmlns:a16="http://schemas.microsoft.com/office/drawing/2014/main" id="{1A9F008C-8BC6-147D-13BD-DA1B53AD948D}"/>
                  </a:ext>
                </a:extLst>
              </p:cNvPr>
              <p:cNvPicPr preferRelativeResize="0"/>
              <p:nvPr/>
            </p:nvPicPr>
            <p:blipFill rotWithShape="1">
              <a:blip r:embed="rId4">
                <a:alphaModFix/>
              </a:blip>
              <a:srcRect/>
              <a:stretch/>
            </p:blipFill>
            <p:spPr>
              <a:xfrm>
                <a:off x="10840180" y="1847889"/>
                <a:ext cx="576000" cy="576000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46" name="Google Shape;570;p12">
                <a:extLst>
                  <a:ext uri="{FF2B5EF4-FFF2-40B4-BE49-F238E27FC236}">
                    <a16:creationId xmlns:a16="http://schemas.microsoft.com/office/drawing/2014/main" id="{AEAA0D01-5F32-D536-5A12-522D7E2FCCA1}"/>
                  </a:ext>
                </a:extLst>
              </p:cNvPr>
              <p:cNvSpPr txBox="1"/>
              <p:nvPr/>
            </p:nvSpPr>
            <p:spPr>
              <a:xfrm>
                <a:off x="10605521" y="2270001"/>
                <a:ext cx="973020" cy="30777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endParaRPr sz="1400" b="1" i="0" u="none" strike="noStrike" cap="non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sp>
        <p:nvSpPr>
          <p:cNvPr id="2" name="Marcador de contenido 2">
            <a:extLst>
              <a:ext uri="{FF2B5EF4-FFF2-40B4-BE49-F238E27FC236}">
                <a16:creationId xmlns:a16="http://schemas.microsoft.com/office/drawing/2014/main" id="{238A1921-B0AC-2E65-9F90-2B401B876B97}"/>
              </a:ext>
            </a:extLst>
          </p:cNvPr>
          <p:cNvSpPr txBox="1">
            <a:spLocks/>
          </p:cNvSpPr>
          <p:nvPr/>
        </p:nvSpPr>
        <p:spPr>
          <a:xfrm>
            <a:off x="3990642" y="1907242"/>
            <a:ext cx="7281804" cy="3933801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buFont typeface="Wingdings" panose="05000000000000000000" pitchFamily="2" charset="2"/>
              <a:buChar char="v"/>
            </a:pPr>
            <a:r>
              <a:rPr lang="es-MX" sz="1600" dirty="0">
                <a:latin typeface="Arial" panose="020B0604020202020204" pitchFamily="34" charset="0"/>
                <a:cs typeface="Arial" panose="020B0604020202020204" pitchFamily="34" charset="0"/>
              </a:rPr>
              <a:t>Una vez interpuesta la denuncia, el CIFHS en coordinación con los órganos y/o autoridades de la IE, en un plazo no mayor a 1 día hábil, ponen a disposición de la presunta víctima los canales de atención médica </a:t>
            </a:r>
          </a:p>
          <a:p>
            <a:pPr algn="just">
              <a:buFont typeface="Wingdings" panose="05000000000000000000" pitchFamily="2" charset="2"/>
              <a:buChar char="v"/>
            </a:pPr>
            <a:r>
              <a:rPr lang="es-MX" sz="1600" dirty="0">
                <a:latin typeface="Arial" panose="020B0604020202020204" pitchFamily="34" charset="0"/>
                <a:cs typeface="Arial" panose="020B0604020202020204" pitchFamily="34" charset="0"/>
              </a:rPr>
              <a:t>El CIFHS comunica a la UGEL o la DRE, con copia a la Unidad de Bienestar y Empleabilidad, la denuncia presentada por hostigamiento sexual, en el plazo máximo 1 día hábil.</a:t>
            </a:r>
          </a:p>
          <a:p>
            <a:pPr algn="just">
              <a:buFont typeface="Wingdings" panose="05000000000000000000" pitchFamily="2" charset="2"/>
              <a:buChar char="v"/>
            </a:pPr>
            <a:r>
              <a:rPr lang="es-MX" sz="1600" dirty="0">
                <a:latin typeface="Arial" panose="020B0604020202020204" pitchFamily="34" charset="0"/>
                <a:cs typeface="Arial" panose="020B0604020202020204" pitchFamily="34" charset="0"/>
              </a:rPr>
              <a:t>La UGEL o la DRE reporta la denuncia a la DISERTPA o DIFOID, según corresponda, en el plazo máximo de 1 día hábil de conocida, incluyendo las medidas de protección otorgadas.</a:t>
            </a:r>
          </a:p>
          <a:p>
            <a:pPr algn="just">
              <a:buFont typeface="Wingdings" panose="05000000000000000000" pitchFamily="2" charset="2"/>
              <a:buChar char="v"/>
            </a:pPr>
            <a:r>
              <a:rPr lang="es-MX" sz="1600" dirty="0">
                <a:latin typeface="Arial" panose="020B0604020202020204" pitchFamily="34" charset="0"/>
                <a:cs typeface="Arial" panose="020B0604020202020204" pitchFamily="34" charset="0"/>
              </a:rPr>
              <a:t>Si la persona que presuntamente hostiga es un </a:t>
            </a:r>
            <a:r>
              <a:rPr lang="es-MX" sz="1600" b="1" dirty="0">
                <a:latin typeface="Arial" panose="020B0604020202020204" pitchFamily="34" charset="0"/>
                <a:cs typeface="Arial" panose="020B0604020202020204" pitchFamily="34" charset="0"/>
              </a:rPr>
              <a:t>estudiante</a:t>
            </a:r>
            <a:r>
              <a:rPr lang="es-MX" sz="1600" dirty="0">
                <a:latin typeface="Arial" panose="020B0604020202020204" pitchFamily="34" charset="0"/>
                <a:cs typeface="Arial" panose="020B0604020202020204" pitchFamily="34" charset="0"/>
              </a:rPr>
              <a:t>, el CIFHS desarrolla la investigación, y pone en conocimiento del hecho a la autoridad máxima, a fin de que se realicen las acciones pertinentes.</a:t>
            </a:r>
            <a:endParaRPr lang="es-PE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896776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8E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Rectángulo 60">
            <a:extLst>
              <a:ext uri="{FF2B5EF4-FFF2-40B4-BE49-F238E27FC236}">
                <a16:creationId xmlns:a16="http://schemas.microsoft.com/office/drawing/2014/main" id="{2DBA6B45-CA7A-C88C-78B4-718304814989}"/>
              </a:ext>
            </a:extLst>
          </p:cNvPr>
          <p:cNvSpPr/>
          <p:nvPr/>
        </p:nvSpPr>
        <p:spPr>
          <a:xfrm>
            <a:off x="0" y="-5679"/>
            <a:ext cx="12192000" cy="101966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pic>
        <p:nvPicPr>
          <p:cNvPr id="62" name="Imagen 61">
            <a:extLst>
              <a:ext uri="{FF2B5EF4-FFF2-40B4-BE49-F238E27FC236}">
                <a16:creationId xmlns:a16="http://schemas.microsoft.com/office/drawing/2014/main" id="{C20F470D-9771-5D0C-0867-E7084D86C7A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  <a14:imgEffect>
                      <a14:brightnessContrast bright="20000" contrast="-40000"/>
                    </a14:imgEffect>
                  </a14:imgLayer>
                </a14:imgProps>
              </a:ext>
            </a:extLst>
          </a:blip>
          <a:srcRect r="55955"/>
          <a:stretch/>
        </p:blipFill>
        <p:spPr>
          <a:xfrm>
            <a:off x="432799" y="280415"/>
            <a:ext cx="2479891" cy="530287"/>
          </a:xfrm>
          <a:prstGeom prst="rect">
            <a:avLst/>
          </a:prstGeom>
        </p:spPr>
      </p:pic>
      <p:grpSp>
        <p:nvGrpSpPr>
          <p:cNvPr id="14" name="Grupo 13">
            <a:extLst>
              <a:ext uri="{FF2B5EF4-FFF2-40B4-BE49-F238E27FC236}">
                <a16:creationId xmlns:a16="http://schemas.microsoft.com/office/drawing/2014/main" id="{A554FC4F-72E0-BE0D-2413-79DECDDD66E5}"/>
              </a:ext>
            </a:extLst>
          </p:cNvPr>
          <p:cNvGrpSpPr/>
          <p:nvPr/>
        </p:nvGrpSpPr>
        <p:grpSpPr>
          <a:xfrm>
            <a:off x="740018" y="1524285"/>
            <a:ext cx="2787537" cy="4758706"/>
            <a:chOff x="7821301" y="1651875"/>
            <a:chExt cx="2787537" cy="4758706"/>
          </a:xfrm>
        </p:grpSpPr>
        <p:grpSp>
          <p:nvGrpSpPr>
            <p:cNvPr id="34" name="Grupo 33">
              <a:extLst>
                <a:ext uri="{FF2B5EF4-FFF2-40B4-BE49-F238E27FC236}">
                  <a16:creationId xmlns:a16="http://schemas.microsoft.com/office/drawing/2014/main" id="{77DBDEA2-B5B2-44FF-9AAC-70EFCC38BB9A}"/>
                </a:ext>
              </a:extLst>
            </p:cNvPr>
            <p:cNvGrpSpPr/>
            <p:nvPr/>
          </p:nvGrpSpPr>
          <p:grpSpPr>
            <a:xfrm>
              <a:off x="7821301" y="1651875"/>
              <a:ext cx="2787537" cy="4758706"/>
              <a:chOff x="2521953" y="1683773"/>
              <a:chExt cx="2787537" cy="4758706"/>
            </a:xfrm>
          </p:grpSpPr>
          <p:sp>
            <p:nvSpPr>
              <p:cNvPr id="35" name="Google Shape;548;p12">
                <a:extLst>
                  <a:ext uri="{FF2B5EF4-FFF2-40B4-BE49-F238E27FC236}">
                    <a16:creationId xmlns:a16="http://schemas.microsoft.com/office/drawing/2014/main" id="{893AE064-3E1B-CC6F-3F73-2874C7FDA855}"/>
                  </a:ext>
                </a:extLst>
              </p:cNvPr>
              <p:cNvSpPr/>
              <p:nvPr/>
            </p:nvSpPr>
            <p:spPr>
              <a:xfrm>
                <a:off x="2687707" y="2002936"/>
                <a:ext cx="1824247" cy="4279465"/>
              </a:xfrm>
              <a:custGeom>
                <a:avLst/>
                <a:gdLst/>
                <a:ahLst/>
                <a:cxnLst/>
                <a:rect l="l" t="t" r="r" b="b"/>
                <a:pathLst>
                  <a:path w="84210" h="195505" extrusionOk="0">
                    <a:moveTo>
                      <a:pt x="42105" y="1"/>
                    </a:moveTo>
                    <a:cubicBezTo>
                      <a:pt x="18889" y="1"/>
                      <a:pt x="1" y="18888"/>
                      <a:pt x="1" y="42104"/>
                    </a:cubicBezTo>
                    <a:lnTo>
                      <a:pt x="1" y="153401"/>
                    </a:lnTo>
                    <a:cubicBezTo>
                      <a:pt x="1" y="176617"/>
                      <a:pt x="18889" y="195505"/>
                      <a:pt x="42105" y="195505"/>
                    </a:cubicBezTo>
                    <a:cubicBezTo>
                      <a:pt x="65321" y="195505"/>
                      <a:pt x="84209" y="176618"/>
                      <a:pt x="84209" y="153401"/>
                    </a:cubicBezTo>
                    <a:lnTo>
                      <a:pt x="84209" y="42104"/>
                    </a:lnTo>
                    <a:cubicBezTo>
                      <a:pt x="84209" y="18888"/>
                      <a:pt x="65321" y="1"/>
                      <a:pt x="42105" y="1"/>
                    </a:cubicBezTo>
                    <a:close/>
                  </a:path>
                </a:pathLst>
              </a:custGeom>
              <a:solidFill>
                <a:srgbClr val="F3F3F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Calibri"/>
                  <a:buNone/>
                </a:pPr>
                <a:endParaRPr sz="1800" b="0" i="0" u="none" strike="noStrike" cap="non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grpSp>
            <p:nvGrpSpPr>
              <p:cNvPr id="36" name="Google Shape;549;p12">
                <a:extLst>
                  <a:ext uri="{FF2B5EF4-FFF2-40B4-BE49-F238E27FC236}">
                    <a16:creationId xmlns:a16="http://schemas.microsoft.com/office/drawing/2014/main" id="{9BCFD593-0492-57F0-2644-62F2D92109A5}"/>
                  </a:ext>
                </a:extLst>
              </p:cNvPr>
              <p:cNvGrpSpPr/>
              <p:nvPr/>
            </p:nvGrpSpPr>
            <p:grpSpPr>
              <a:xfrm rot="10800000" flipH="1">
                <a:off x="2521953" y="1856455"/>
                <a:ext cx="2194316" cy="4586024"/>
                <a:chOff x="2925137" y="1392018"/>
                <a:chExt cx="1478877" cy="3058846"/>
              </a:xfrm>
            </p:grpSpPr>
            <p:sp>
              <p:nvSpPr>
                <p:cNvPr id="42" name="Google Shape;550;p12">
                  <a:extLst>
                    <a:ext uri="{FF2B5EF4-FFF2-40B4-BE49-F238E27FC236}">
                      <a16:creationId xmlns:a16="http://schemas.microsoft.com/office/drawing/2014/main" id="{B9658124-DACA-25BC-5DCE-D9CECB4B624E}"/>
                    </a:ext>
                  </a:extLst>
                </p:cNvPr>
                <p:cNvSpPr/>
                <p:nvPr/>
              </p:nvSpPr>
              <p:spPr>
                <a:xfrm>
                  <a:off x="2925137" y="1392018"/>
                  <a:ext cx="1433924" cy="305884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8214" h="209510" extrusionOk="0">
                      <a:moveTo>
                        <a:pt x="49107" y="0"/>
                      </a:moveTo>
                      <a:cubicBezTo>
                        <a:pt x="22030" y="0"/>
                        <a:pt x="0" y="22029"/>
                        <a:pt x="0" y="49106"/>
                      </a:cubicBezTo>
                      <a:lnTo>
                        <a:pt x="0" y="160403"/>
                      </a:lnTo>
                      <a:cubicBezTo>
                        <a:pt x="0" y="187480"/>
                        <a:pt x="22030" y="209509"/>
                        <a:pt x="49107" y="209509"/>
                      </a:cubicBezTo>
                      <a:cubicBezTo>
                        <a:pt x="76185" y="209509"/>
                        <a:pt x="98214" y="187480"/>
                        <a:pt x="98214" y="160403"/>
                      </a:cubicBezTo>
                      <a:lnTo>
                        <a:pt x="98214" y="105856"/>
                      </a:lnTo>
                      <a:cubicBezTo>
                        <a:pt x="98214" y="105394"/>
                        <a:pt x="97840" y="105020"/>
                        <a:pt x="97378" y="105020"/>
                      </a:cubicBezTo>
                      <a:cubicBezTo>
                        <a:pt x="96917" y="105020"/>
                        <a:pt x="96543" y="105394"/>
                        <a:pt x="96543" y="105856"/>
                      </a:cubicBezTo>
                      <a:lnTo>
                        <a:pt x="96543" y="160403"/>
                      </a:lnTo>
                      <a:cubicBezTo>
                        <a:pt x="96543" y="186559"/>
                        <a:pt x="75263" y="207838"/>
                        <a:pt x="49107" y="207838"/>
                      </a:cubicBezTo>
                      <a:cubicBezTo>
                        <a:pt x="22951" y="207838"/>
                        <a:pt x="1671" y="186560"/>
                        <a:pt x="1671" y="160403"/>
                      </a:cubicBezTo>
                      <a:lnTo>
                        <a:pt x="1671" y="49106"/>
                      </a:lnTo>
                      <a:cubicBezTo>
                        <a:pt x="1671" y="22951"/>
                        <a:pt x="22952" y="1671"/>
                        <a:pt x="49107" y="1671"/>
                      </a:cubicBezTo>
                      <a:cubicBezTo>
                        <a:pt x="75263" y="1671"/>
                        <a:pt x="96543" y="22951"/>
                        <a:pt x="96543" y="49106"/>
                      </a:cubicBezTo>
                      <a:cubicBezTo>
                        <a:pt x="96543" y="49567"/>
                        <a:pt x="96917" y="49942"/>
                        <a:pt x="97378" y="49942"/>
                      </a:cubicBezTo>
                      <a:cubicBezTo>
                        <a:pt x="97840" y="49942"/>
                        <a:pt x="98214" y="49567"/>
                        <a:pt x="98214" y="49106"/>
                      </a:cubicBezTo>
                      <a:cubicBezTo>
                        <a:pt x="98214" y="22029"/>
                        <a:pt x="76185" y="0"/>
                        <a:pt x="49107" y="0"/>
                      </a:cubicBezTo>
                      <a:close/>
                    </a:path>
                  </a:pathLst>
                </a:custGeom>
                <a:solidFill>
                  <a:srgbClr val="167AB6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800"/>
                    <a:buFont typeface="Calibri"/>
                    <a:buNone/>
                  </a:pPr>
                  <a:endParaRPr sz="1800" b="0" i="0" u="none" strike="noStrike" cap="non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43" name="Google Shape;551;p12">
                  <a:extLst>
                    <a:ext uri="{FF2B5EF4-FFF2-40B4-BE49-F238E27FC236}">
                      <a16:creationId xmlns:a16="http://schemas.microsoft.com/office/drawing/2014/main" id="{34FB839D-FC7E-AFA0-3FB5-05AA577D426D}"/>
                    </a:ext>
                  </a:extLst>
                </p:cNvPr>
                <p:cNvSpPr/>
                <p:nvPr/>
              </p:nvSpPr>
              <p:spPr>
                <a:xfrm>
                  <a:off x="4294748" y="2068378"/>
                  <a:ext cx="109266" cy="10928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484" h="7485" extrusionOk="0">
                      <a:moveTo>
                        <a:pt x="3742" y="0"/>
                      </a:moveTo>
                      <a:cubicBezTo>
                        <a:pt x="1675" y="0"/>
                        <a:pt x="1" y="1676"/>
                        <a:pt x="1" y="3742"/>
                      </a:cubicBezTo>
                      <a:cubicBezTo>
                        <a:pt x="1" y="5809"/>
                        <a:pt x="1677" y="7484"/>
                        <a:pt x="3742" y="7484"/>
                      </a:cubicBezTo>
                      <a:cubicBezTo>
                        <a:pt x="5808" y="7484"/>
                        <a:pt x="7484" y="5809"/>
                        <a:pt x="7484" y="3742"/>
                      </a:cubicBezTo>
                      <a:cubicBezTo>
                        <a:pt x="7484" y="1676"/>
                        <a:pt x="5809" y="0"/>
                        <a:pt x="3742" y="0"/>
                      </a:cubicBezTo>
                      <a:close/>
                    </a:path>
                  </a:pathLst>
                </a:custGeom>
                <a:solidFill>
                  <a:srgbClr val="167AB6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800"/>
                    <a:buFont typeface="Calibri"/>
                    <a:buNone/>
                  </a:pPr>
                  <a:endParaRPr sz="1800" b="0" i="0" u="none" strike="noStrike" cap="non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sp>
            <p:nvSpPr>
              <p:cNvPr id="37" name="Google Shape;555;p12">
                <a:extLst>
                  <a:ext uri="{FF2B5EF4-FFF2-40B4-BE49-F238E27FC236}">
                    <a16:creationId xmlns:a16="http://schemas.microsoft.com/office/drawing/2014/main" id="{8F131C74-32BA-0772-D6E5-06A92F5E3B07}"/>
                  </a:ext>
                </a:extLst>
              </p:cNvPr>
              <p:cNvSpPr txBox="1"/>
              <p:nvPr/>
            </p:nvSpPr>
            <p:spPr>
              <a:xfrm>
                <a:off x="2580081" y="2946155"/>
                <a:ext cx="2019252" cy="118831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434343"/>
                  </a:buClr>
                  <a:buSzPts val="1800"/>
                  <a:buFont typeface="Poppins"/>
                  <a:buNone/>
                </a:pPr>
                <a:r>
                  <a:rPr lang="es-PE" sz="1800" b="1" i="0" u="none" strike="noStrike" cap="none" dirty="0">
                    <a:solidFill>
                      <a:srgbClr val="434343"/>
                    </a:solidFill>
                    <a:latin typeface="Poppins"/>
                    <a:ea typeface="Poppins"/>
                    <a:cs typeface="Poppins"/>
                    <a:sym typeface="Poppins"/>
                  </a:rPr>
                  <a:t>Medidas de protección</a:t>
                </a:r>
                <a:endParaRPr sz="1400" b="0" i="0" u="none" strike="noStrike" cap="none" dirty="0">
                  <a:solidFill>
                    <a:srgbClr val="434343"/>
                  </a:solidFill>
                  <a:latin typeface="Poppins"/>
                  <a:ea typeface="Poppins"/>
                  <a:cs typeface="Poppins"/>
                  <a:sym typeface="Poppins"/>
                </a:endParaRPr>
              </a:p>
            </p:txBody>
          </p:sp>
          <p:sp>
            <p:nvSpPr>
              <p:cNvPr id="38" name="Google Shape;564;p12">
                <a:extLst>
                  <a:ext uri="{FF2B5EF4-FFF2-40B4-BE49-F238E27FC236}">
                    <a16:creationId xmlns:a16="http://schemas.microsoft.com/office/drawing/2014/main" id="{0E8415CB-7F76-C692-3B7B-7B3FD116CB6D}"/>
                  </a:ext>
                </a:extLst>
              </p:cNvPr>
              <p:cNvSpPr/>
              <p:nvPr/>
            </p:nvSpPr>
            <p:spPr>
              <a:xfrm flipH="1">
                <a:off x="4538789" y="1683773"/>
                <a:ext cx="770701" cy="391215"/>
              </a:xfrm>
              <a:custGeom>
                <a:avLst/>
                <a:gdLst/>
                <a:ahLst/>
                <a:cxnLst/>
                <a:rect l="l" t="t" r="r" b="b"/>
                <a:pathLst>
                  <a:path w="44518" h="24516" extrusionOk="0">
                    <a:moveTo>
                      <a:pt x="0" y="12252"/>
                    </a:moveTo>
                    <a:lnTo>
                      <a:pt x="0" y="12252"/>
                    </a:lnTo>
                    <a:cubicBezTo>
                      <a:pt x="0" y="19027"/>
                      <a:pt x="5489" y="24516"/>
                      <a:pt x="12252" y="24516"/>
                    </a:cubicBezTo>
                    <a:lnTo>
                      <a:pt x="44518" y="24516"/>
                    </a:lnTo>
                    <a:lnTo>
                      <a:pt x="23408" y="3561"/>
                    </a:lnTo>
                    <a:cubicBezTo>
                      <a:pt x="21110" y="1275"/>
                      <a:pt x="18014" y="1"/>
                      <a:pt x="14776" y="1"/>
                    </a:cubicBezTo>
                    <a:lnTo>
                      <a:pt x="12252" y="1"/>
                    </a:lnTo>
                    <a:cubicBezTo>
                      <a:pt x="5489" y="1"/>
                      <a:pt x="0" y="5489"/>
                      <a:pt x="0" y="12252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Calibri"/>
                  <a:buNone/>
                </a:pPr>
                <a:endParaRPr sz="1800" b="0" i="0" u="none" strike="noStrike" cap="non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grpSp>
            <p:nvGrpSpPr>
              <p:cNvPr id="39" name="Google Shape;552;p12">
                <a:extLst>
                  <a:ext uri="{FF2B5EF4-FFF2-40B4-BE49-F238E27FC236}">
                    <a16:creationId xmlns:a16="http://schemas.microsoft.com/office/drawing/2014/main" id="{C7F5A59A-378C-97CB-6677-F49685A15F9D}"/>
                  </a:ext>
                </a:extLst>
              </p:cNvPr>
              <p:cNvGrpSpPr/>
              <p:nvPr/>
            </p:nvGrpSpPr>
            <p:grpSpPr>
              <a:xfrm rot="10800000" flipH="1">
                <a:off x="2738302" y="4579000"/>
                <a:ext cx="2018262" cy="1748975"/>
                <a:chOff x="3111695" y="1565247"/>
                <a:chExt cx="1360224" cy="1166555"/>
              </a:xfrm>
            </p:grpSpPr>
            <p:sp>
              <p:nvSpPr>
                <p:cNvPr id="40" name="Google Shape;553;p12">
                  <a:extLst>
                    <a:ext uri="{FF2B5EF4-FFF2-40B4-BE49-F238E27FC236}">
                      <a16:creationId xmlns:a16="http://schemas.microsoft.com/office/drawing/2014/main" id="{C40F5F9F-694C-1756-A4EE-AC31ACDD135F}"/>
                    </a:ext>
                  </a:extLst>
                </p:cNvPr>
                <p:cNvSpPr/>
                <p:nvPr/>
              </p:nvSpPr>
              <p:spPr>
                <a:xfrm>
                  <a:off x="3111695" y="1565247"/>
                  <a:ext cx="1352646" cy="106077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2647" h="72656" extrusionOk="0">
                      <a:moveTo>
                        <a:pt x="36329" y="0"/>
                      </a:moveTo>
                      <a:cubicBezTo>
                        <a:pt x="16297" y="0"/>
                        <a:pt x="0" y="16296"/>
                        <a:pt x="0" y="36328"/>
                      </a:cubicBezTo>
                      <a:cubicBezTo>
                        <a:pt x="0" y="56360"/>
                        <a:pt x="16299" y="72656"/>
                        <a:pt x="36329" y="72656"/>
                      </a:cubicBezTo>
                      <a:lnTo>
                        <a:pt x="91812" y="72656"/>
                      </a:lnTo>
                      <a:cubicBezTo>
                        <a:pt x="92273" y="72656"/>
                        <a:pt x="92647" y="72282"/>
                        <a:pt x="92647" y="71820"/>
                      </a:cubicBezTo>
                      <a:cubicBezTo>
                        <a:pt x="92647" y="71359"/>
                        <a:pt x="92273" y="70985"/>
                        <a:pt x="91812" y="70985"/>
                      </a:cubicBezTo>
                      <a:lnTo>
                        <a:pt x="36329" y="70985"/>
                      </a:lnTo>
                      <a:cubicBezTo>
                        <a:pt x="17219" y="70985"/>
                        <a:pt x="1672" y="55438"/>
                        <a:pt x="1672" y="36328"/>
                      </a:cubicBezTo>
                      <a:cubicBezTo>
                        <a:pt x="1672" y="17217"/>
                        <a:pt x="17219" y="1672"/>
                        <a:pt x="36328" y="1672"/>
                      </a:cubicBezTo>
                      <a:cubicBezTo>
                        <a:pt x="55439" y="1672"/>
                        <a:pt x="70985" y="17217"/>
                        <a:pt x="70985" y="36328"/>
                      </a:cubicBezTo>
                      <a:cubicBezTo>
                        <a:pt x="70985" y="36788"/>
                        <a:pt x="71360" y="37163"/>
                        <a:pt x="71820" y="37163"/>
                      </a:cubicBezTo>
                      <a:cubicBezTo>
                        <a:pt x="72283" y="37163"/>
                        <a:pt x="72657" y="36788"/>
                        <a:pt x="72657" y="36328"/>
                      </a:cubicBezTo>
                      <a:cubicBezTo>
                        <a:pt x="72657" y="16297"/>
                        <a:pt x="56360" y="0"/>
                        <a:pt x="36329" y="0"/>
                      </a:cubicBezTo>
                      <a:close/>
                    </a:path>
                  </a:pathLst>
                </a:custGeom>
                <a:solidFill>
                  <a:srgbClr val="167AB6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800"/>
                    <a:buFont typeface="Calibri"/>
                    <a:buNone/>
                  </a:pPr>
                  <a:endParaRPr sz="1800" b="0" i="0" u="none" strike="noStrike" cap="non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41" name="Google Shape;554;p12">
                  <a:extLst>
                    <a:ext uri="{FF2B5EF4-FFF2-40B4-BE49-F238E27FC236}">
                      <a16:creationId xmlns:a16="http://schemas.microsoft.com/office/drawing/2014/main" id="{6DD178C6-091E-B25A-658D-A42BE5BD63FA}"/>
                    </a:ext>
                  </a:extLst>
                </p:cNvPr>
                <p:cNvSpPr/>
                <p:nvPr/>
              </p:nvSpPr>
              <p:spPr>
                <a:xfrm>
                  <a:off x="4343118" y="2503414"/>
                  <a:ext cx="128801" cy="22838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822" h="15643" extrusionOk="0">
                      <a:moveTo>
                        <a:pt x="919" y="1"/>
                      </a:moveTo>
                      <a:cubicBezTo>
                        <a:pt x="705" y="1"/>
                        <a:pt x="491" y="82"/>
                        <a:pt x="328" y="246"/>
                      </a:cubicBezTo>
                      <a:cubicBezTo>
                        <a:pt x="1" y="572"/>
                        <a:pt x="1" y="1101"/>
                        <a:pt x="328" y="1427"/>
                      </a:cubicBezTo>
                      <a:lnTo>
                        <a:pt x="6723" y="7822"/>
                      </a:lnTo>
                      <a:lnTo>
                        <a:pt x="328" y="14217"/>
                      </a:lnTo>
                      <a:cubicBezTo>
                        <a:pt x="89" y="14456"/>
                        <a:pt x="17" y="14816"/>
                        <a:pt x="146" y="15128"/>
                      </a:cubicBezTo>
                      <a:cubicBezTo>
                        <a:pt x="276" y="15440"/>
                        <a:pt x="581" y="15643"/>
                        <a:pt x="919" y="15643"/>
                      </a:cubicBezTo>
                      <a:cubicBezTo>
                        <a:pt x="1140" y="15643"/>
                        <a:pt x="1353" y="15555"/>
                        <a:pt x="1510" y="15398"/>
                      </a:cubicBezTo>
                      <a:lnTo>
                        <a:pt x="8495" y="8413"/>
                      </a:lnTo>
                      <a:cubicBezTo>
                        <a:pt x="8821" y="8087"/>
                        <a:pt x="8821" y="7557"/>
                        <a:pt x="8495" y="7232"/>
                      </a:cubicBezTo>
                      <a:lnTo>
                        <a:pt x="1510" y="246"/>
                      </a:lnTo>
                      <a:cubicBezTo>
                        <a:pt x="1347" y="82"/>
                        <a:pt x="1133" y="1"/>
                        <a:pt x="919" y="1"/>
                      </a:cubicBezTo>
                      <a:close/>
                    </a:path>
                  </a:pathLst>
                </a:custGeom>
                <a:solidFill>
                  <a:srgbClr val="167AB6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800"/>
                    <a:buFont typeface="Calibri"/>
                    <a:buNone/>
                  </a:pPr>
                  <a:endParaRPr sz="1800" b="0" i="0" u="none" strike="noStrike" cap="non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</p:grpSp>
        <p:pic>
          <p:nvPicPr>
            <p:cNvPr id="47" name="Google Shape;571;p12">
              <a:extLst>
                <a:ext uri="{FF2B5EF4-FFF2-40B4-BE49-F238E27FC236}">
                  <a16:creationId xmlns:a16="http://schemas.microsoft.com/office/drawing/2014/main" id="{74070B60-7BEA-BBA9-A886-B7FB0BFD79C9}"/>
                </a:ext>
              </a:extLst>
            </p:cNvPr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8502261" y="4994762"/>
              <a:ext cx="800013" cy="753113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5" name="Marcador de contenido 4">
            <a:extLst>
              <a:ext uri="{FF2B5EF4-FFF2-40B4-BE49-F238E27FC236}">
                <a16:creationId xmlns:a16="http://schemas.microsoft.com/office/drawing/2014/main" id="{805ABA46-ECC0-5977-5E2A-87D13BE495CC}"/>
              </a:ext>
            </a:extLst>
          </p:cNvPr>
          <p:cNvSpPr txBox="1">
            <a:spLocks/>
          </p:cNvSpPr>
          <p:nvPr/>
        </p:nvSpPr>
        <p:spPr>
          <a:xfrm>
            <a:off x="4019107" y="2025774"/>
            <a:ext cx="6453964" cy="3279481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anose="05000000000000000000" pitchFamily="2" charset="2"/>
              <a:buChar char="v"/>
            </a:pPr>
            <a:r>
              <a:rPr lang="es-PE" sz="18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favor del hostigado/a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s-PE" sz="1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 algn="just">
              <a:buFont typeface="Wingdings" panose="05000000000000000000" pitchFamily="2" charset="2"/>
              <a:buChar char="§"/>
            </a:pPr>
            <a:r>
              <a:rPr lang="es-MX" sz="1800" dirty="0">
                <a:latin typeface="Arial" panose="020B0604020202020204" pitchFamily="34" charset="0"/>
                <a:cs typeface="Arial" panose="020B0604020202020204" pitchFamily="34" charset="0"/>
              </a:rPr>
              <a:t>Rotación o cambio de lugar del/de la presunto/a hostigador/a.</a:t>
            </a:r>
          </a:p>
          <a:p>
            <a:pPr lvl="1" algn="just">
              <a:buFont typeface="Wingdings" panose="05000000000000000000" pitchFamily="2" charset="2"/>
              <a:buChar char="§"/>
            </a:pPr>
            <a:r>
              <a:rPr lang="es-MX" sz="1800" dirty="0">
                <a:latin typeface="Arial" panose="020B0604020202020204" pitchFamily="34" charset="0"/>
                <a:cs typeface="Arial" panose="020B0604020202020204" pitchFamily="34" charset="0"/>
              </a:rPr>
              <a:t>Suspensión temporal del presunto hostigador/a. </a:t>
            </a:r>
          </a:p>
          <a:p>
            <a:pPr lvl="1" algn="just">
              <a:buFont typeface="Wingdings" panose="05000000000000000000" pitchFamily="2" charset="2"/>
              <a:buChar char="§"/>
            </a:pPr>
            <a:r>
              <a:rPr lang="es-MX" sz="1800" dirty="0">
                <a:latin typeface="Arial" panose="020B0604020202020204" pitchFamily="34" charset="0"/>
                <a:cs typeface="Arial" panose="020B0604020202020204" pitchFamily="34" charset="0"/>
              </a:rPr>
              <a:t>Rotación o cambio de lugar del hostigado/a, siempre que haya sido solicitada por él/ella. </a:t>
            </a:r>
          </a:p>
          <a:p>
            <a:pPr lvl="1" algn="just">
              <a:buFont typeface="Wingdings" panose="05000000000000000000" pitchFamily="2" charset="2"/>
              <a:buChar char="§"/>
            </a:pPr>
            <a:r>
              <a:rPr lang="es-MX" sz="1800" dirty="0">
                <a:latin typeface="Arial" panose="020B0604020202020204" pitchFamily="34" charset="0"/>
                <a:cs typeface="Arial" panose="020B0604020202020204" pitchFamily="34" charset="0"/>
              </a:rPr>
              <a:t>Solicitud al órgano competente para la emisión de una orden de impedimento de acercamiento, proximidad a la víctima o a su entorno familiar, o de entablar algún tipo de comunicación con la víctima. </a:t>
            </a:r>
          </a:p>
        </p:txBody>
      </p:sp>
    </p:spTree>
    <p:extLst>
      <p:ext uri="{BB962C8B-B14F-4D97-AF65-F5344CB8AC3E}">
        <p14:creationId xmlns:p14="http://schemas.microsoft.com/office/powerpoint/2010/main" val="92034819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8E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Rectángulo 60">
            <a:extLst>
              <a:ext uri="{FF2B5EF4-FFF2-40B4-BE49-F238E27FC236}">
                <a16:creationId xmlns:a16="http://schemas.microsoft.com/office/drawing/2014/main" id="{2DBA6B45-CA7A-C88C-78B4-718304814989}"/>
              </a:ext>
            </a:extLst>
          </p:cNvPr>
          <p:cNvSpPr/>
          <p:nvPr/>
        </p:nvSpPr>
        <p:spPr>
          <a:xfrm>
            <a:off x="0" y="-5679"/>
            <a:ext cx="12192000" cy="101966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pic>
        <p:nvPicPr>
          <p:cNvPr id="62" name="Imagen 61">
            <a:extLst>
              <a:ext uri="{FF2B5EF4-FFF2-40B4-BE49-F238E27FC236}">
                <a16:creationId xmlns:a16="http://schemas.microsoft.com/office/drawing/2014/main" id="{C20F470D-9771-5D0C-0867-E7084D86C7A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  <a14:imgEffect>
                      <a14:brightnessContrast bright="20000" contrast="-40000"/>
                    </a14:imgEffect>
                  </a14:imgLayer>
                </a14:imgProps>
              </a:ext>
            </a:extLst>
          </a:blip>
          <a:srcRect r="55955"/>
          <a:stretch/>
        </p:blipFill>
        <p:spPr>
          <a:xfrm>
            <a:off x="432799" y="280415"/>
            <a:ext cx="2479891" cy="530287"/>
          </a:xfrm>
          <a:prstGeom prst="rect">
            <a:avLst/>
          </a:prstGeom>
        </p:spPr>
      </p:pic>
      <p:sp>
        <p:nvSpPr>
          <p:cNvPr id="2" name="Marcador de contenido 4">
            <a:extLst>
              <a:ext uri="{FF2B5EF4-FFF2-40B4-BE49-F238E27FC236}">
                <a16:creationId xmlns:a16="http://schemas.microsoft.com/office/drawing/2014/main" id="{218DD88D-BD1D-5439-7861-68EF27A308F7}"/>
              </a:ext>
            </a:extLst>
          </p:cNvPr>
          <p:cNvSpPr txBox="1">
            <a:spLocks/>
          </p:cNvSpPr>
          <p:nvPr/>
        </p:nvSpPr>
        <p:spPr>
          <a:xfrm>
            <a:off x="1925290" y="2636035"/>
            <a:ext cx="6398142" cy="3341798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endParaRPr lang="es-MX" sz="2000" i="1" dirty="0">
              <a:latin typeface="Poppins" panose="00000500000000000000" pitchFamily="2" charset="0"/>
              <a:cs typeface="Poppins" panose="00000500000000000000" pitchFamily="2" charset="0"/>
            </a:endParaRPr>
          </a:p>
          <a:p>
            <a:pPr marL="0" indent="0" algn="ctr">
              <a:buFont typeface="Arial" panose="020B0604020202020204" pitchFamily="34" charset="0"/>
              <a:buNone/>
            </a:pPr>
            <a:r>
              <a:rPr lang="es-MX" sz="2000" i="1" dirty="0">
                <a:latin typeface="Poppins" panose="00000500000000000000" pitchFamily="2" charset="0"/>
                <a:cs typeface="Poppins" panose="00000500000000000000" pitchFamily="2" charset="0"/>
              </a:rPr>
              <a:t>La Oficina de Recursos Humanos de la DRE o UGEL o el órgano de instrucción correspondiente, de acuerdo al régimen laboral del/de la denunciado/a, dicta las medidas de protección al el/la hostigado/a, emitiendo en un plazo no mayor a tres (3) días hábiles de recibida la denuncia o de conocidos los hechos, la medida de separación provisional poniendo a disposición al denunciado/a ante la instancia correspondiente.</a:t>
            </a:r>
          </a:p>
        </p:txBody>
      </p:sp>
      <p:pic>
        <p:nvPicPr>
          <p:cNvPr id="3" name="Google Shape;260;p6">
            <a:extLst>
              <a:ext uri="{FF2B5EF4-FFF2-40B4-BE49-F238E27FC236}">
                <a16:creationId xmlns:a16="http://schemas.microsoft.com/office/drawing/2014/main" id="{DEE9E1D5-459B-7ED7-53C3-D800749558B5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070000" y="2268584"/>
            <a:ext cx="3669030" cy="4076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Google Shape;261;p6" descr="Ilustración de Exclamación Ronda Signo Importante Signo De Atención Aislado  Amarillo Símbolo De Peligro y más Vectores Libres de Derechos de Urgencia -  iStock">
            <a:extLst>
              <a:ext uri="{FF2B5EF4-FFF2-40B4-BE49-F238E27FC236}">
                <a16:creationId xmlns:a16="http://schemas.microsoft.com/office/drawing/2014/main" id="{F3453B74-746C-DF36-D02C-6EF7A20C8EAE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39403" y="1013988"/>
            <a:ext cx="2771775" cy="27717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6237056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8E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Rectángulo 60">
            <a:extLst>
              <a:ext uri="{FF2B5EF4-FFF2-40B4-BE49-F238E27FC236}">
                <a16:creationId xmlns:a16="http://schemas.microsoft.com/office/drawing/2014/main" id="{2DBA6B45-CA7A-C88C-78B4-718304814989}"/>
              </a:ext>
            </a:extLst>
          </p:cNvPr>
          <p:cNvSpPr/>
          <p:nvPr/>
        </p:nvSpPr>
        <p:spPr>
          <a:xfrm>
            <a:off x="0" y="-5679"/>
            <a:ext cx="12192000" cy="101966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pic>
        <p:nvPicPr>
          <p:cNvPr id="62" name="Imagen 61">
            <a:extLst>
              <a:ext uri="{FF2B5EF4-FFF2-40B4-BE49-F238E27FC236}">
                <a16:creationId xmlns:a16="http://schemas.microsoft.com/office/drawing/2014/main" id="{C20F470D-9771-5D0C-0867-E7084D86C7A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  <a14:imgEffect>
                      <a14:brightnessContrast bright="20000" contrast="-40000"/>
                    </a14:imgEffect>
                  </a14:imgLayer>
                </a14:imgProps>
              </a:ext>
            </a:extLst>
          </a:blip>
          <a:srcRect r="55955"/>
          <a:stretch/>
        </p:blipFill>
        <p:spPr>
          <a:xfrm>
            <a:off x="432799" y="280415"/>
            <a:ext cx="2479891" cy="530287"/>
          </a:xfrm>
          <a:prstGeom prst="rect">
            <a:avLst/>
          </a:prstGeom>
        </p:spPr>
      </p:pic>
      <p:sp>
        <p:nvSpPr>
          <p:cNvPr id="2" name="Marcador de contenido 4">
            <a:extLst>
              <a:ext uri="{FF2B5EF4-FFF2-40B4-BE49-F238E27FC236}">
                <a16:creationId xmlns:a16="http://schemas.microsoft.com/office/drawing/2014/main" id="{39459A6F-77DC-2C90-3DB8-BE4A21E7CD70}"/>
              </a:ext>
            </a:extLst>
          </p:cNvPr>
          <p:cNvSpPr txBox="1">
            <a:spLocks/>
          </p:cNvSpPr>
          <p:nvPr/>
        </p:nvSpPr>
        <p:spPr>
          <a:xfrm>
            <a:off x="2150282" y="2695021"/>
            <a:ext cx="7316972" cy="3044087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buFont typeface="Wingdings" panose="05000000000000000000" pitchFamily="2" charset="2"/>
              <a:buChar char="v"/>
            </a:pPr>
            <a:r>
              <a:rPr lang="es-MX" sz="1800" dirty="0">
                <a:latin typeface="Arial" panose="020B0604020202020204" pitchFamily="34" charset="0"/>
                <a:cs typeface="Arial" panose="020B0604020202020204" pitchFamily="34" charset="0"/>
              </a:rPr>
              <a:t>La UGEL o DRE, según corresponda, comunica al Minedu las denuncias presentadas y medidas de protección impuestas, en el plazo de 1 día hábil de recibidas o emitidas, respectivamente, mediante los canales establecidos por la DISERTPA y la DIFOID en el portal Web del Minedu. </a:t>
            </a:r>
          </a:p>
          <a:p>
            <a:pPr algn="just">
              <a:buFont typeface="Wingdings" panose="05000000000000000000" pitchFamily="2" charset="2"/>
              <a:buChar char="v"/>
            </a:pPr>
            <a:r>
              <a:rPr lang="es-MX" sz="1800" dirty="0">
                <a:latin typeface="Arial" panose="020B0604020202020204" pitchFamily="34" charset="0"/>
                <a:cs typeface="Arial" panose="020B0604020202020204" pitchFamily="34" charset="0"/>
              </a:rPr>
              <a:t>Cuando se adviertan indicios de la comisión de delitos, la autoridad máxima de la IE, bajo responsabilidad, en el plazo de 1 día hábil de recibida la denuncia, comunica de los presuntos actos de hostigamiento sexual al Ministerio Público, la Policía Nacional del Perú u otras instituciones competentes.</a:t>
            </a:r>
          </a:p>
        </p:txBody>
      </p:sp>
      <p:sp>
        <p:nvSpPr>
          <p:cNvPr id="3" name="Google Shape;200;p3">
            <a:extLst>
              <a:ext uri="{FF2B5EF4-FFF2-40B4-BE49-F238E27FC236}">
                <a16:creationId xmlns:a16="http://schemas.microsoft.com/office/drawing/2014/main" id="{EABAC7BE-085F-BF05-EE9C-E95DF705B1C6}"/>
              </a:ext>
            </a:extLst>
          </p:cNvPr>
          <p:cNvSpPr/>
          <p:nvPr/>
        </p:nvSpPr>
        <p:spPr>
          <a:xfrm>
            <a:off x="9467254" y="1483524"/>
            <a:ext cx="888855" cy="721919"/>
          </a:xfrm>
          <a:custGeom>
            <a:avLst/>
            <a:gdLst/>
            <a:ahLst/>
            <a:cxnLst/>
            <a:rect l="l" t="t" r="r" b="b"/>
            <a:pathLst>
              <a:path w="23084" h="18381" extrusionOk="0">
                <a:moveTo>
                  <a:pt x="234" y="10742"/>
                </a:moveTo>
                <a:cubicBezTo>
                  <a:pt x="400" y="12643"/>
                  <a:pt x="1501" y="14478"/>
                  <a:pt x="3703" y="15979"/>
                </a:cubicBezTo>
                <a:cubicBezTo>
                  <a:pt x="7139" y="18314"/>
                  <a:pt x="11975" y="18381"/>
                  <a:pt x="15745" y="16713"/>
                </a:cubicBezTo>
                <a:cubicBezTo>
                  <a:pt x="23083" y="13444"/>
                  <a:pt x="21882" y="1"/>
                  <a:pt x="13043" y="268"/>
                </a:cubicBezTo>
                <a:cubicBezTo>
                  <a:pt x="10007" y="368"/>
                  <a:pt x="7239" y="1936"/>
                  <a:pt x="4603" y="3503"/>
                </a:cubicBezTo>
                <a:cubicBezTo>
                  <a:pt x="1635" y="5271"/>
                  <a:pt x="0" y="8040"/>
                  <a:pt x="234" y="10742"/>
                </a:cubicBezTo>
                <a:close/>
              </a:path>
            </a:pathLst>
          </a:custGeom>
          <a:solidFill>
            <a:srgbClr val="F04E5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endParaRPr sz="2000" b="1" i="0" u="none" strike="noStrike" cap="none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4" name="Google Shape;201;p3">
            <a:extLst>
              <a:ext uri="{FF2B5EF4-FFF2-40B4-BE49-F238E27FC236}">
                <a16:creationId xmlns:a16="http://schemas.microsoft.com/office/drawing/2014/main" id="{DB0FF33D-855F-8F1E-6BA5-9A62655F209A}"/>
              </a:ext>
            </a:extLst>
          </p:cNvPr>
          <p:cNvSpPr/>
          <p:nvPr/>
        </p:nvSpPr>
        <p:spPr>
          <a:xfrm>
            <a:off x="10356109" y="2090807"/>
            <a:ext cx="451285" cy="423964"/>
          </a:xfrm>
          <a:custGeom>
            <a:avLst/>
            <a:gdLst/>
            <a:ahLst/>
            <a:cxnLst/>
            <a:rect l="l" t="t" r="r" b="b"/>
            <a:pathLst>
              <a:path w="8674" h="7473" extrusionOk="0">
                <a:moveTo>
                  <a:pt x="301" y="4070"/>
                </a:moveTo>
                <a:cubicBezTo>
                  <a:pt x="534" y="6238"/>
                  <a:pt x="3103" y="7472"/>
                  <a:pt x="5104" y="6872"/>
                </a:cubicBezTo>
                <a:cubicBezTo>
                  <a:pt x="8607" y="5771"/>
                  <a:pt x="8673" y="367"/>
                  <a:pt x="4637" y="134"/>
                </a:cubicBezTo>
                <a:cubicBezTo>
                  <a:pt x="2436" y="0"/>
                  <a:pt x="1" y="1701"/>
                  <a:pt x="301" y="4070"/>
                </a:cubicBezTo>
                <a:close/>
              </a:path>
            </a:pathLst>
          </a:custGeom>
          <a:solidFill>
            <a:srgbClr val="F04E5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" name="Google Shape;202;p3">
            <a:extLst>
              <a:ext uri="{FF2B5EF4-FFF2-40B4-BE49-F238E27FC236}">
                <a16:creationId xmlns:a16="http://schemas.microsoft.com/office/drawing/2014/main" id="{AD76767F-C974-EBFA-E6CC-9D2709C94E4B}"/>
              </a:ext>
            </a:extLst>
          </p:cNvPr>
          <p:cNvSpPr/>
          <p:nvPr/>
        </p:nvSpPr>
        <p:spPr>
          <a:xfrm>
            <a:off x="6087139" y="5669962"/>
            <a:ext cx="713348" cy="840326"/>
          </a:xfrm>
          <a:custGeom>
            <a:avLst/>
            <a:gdLst/>
            <a:ahLst/>
            <a:cxnLst/>
            <a:rect l="l" t="t" r="r" b="b"/>
            <a:pathLst>
              <a:path w="13711" h="14812" extrusionOk="0">
                <a:moveTo>
                  <a:pt x="68" y="10075"/>
                </a:moveTo>
                <a:cubicBezTo>
                  <a:pt x="501" y="13277"/>
                  <a:pt x="4504" y="14811"/>
                  <a:pt x="7206" y="13210"/>
                </a:cubicBezTo>
                <a:cubicBezTo>
                  <a:pt x="13711" y="9374"/>
                  <a:pt x="2403" y="1"/>
                  <a:pt x="201" y="8340"/>
                </a:cubicBezTo>
                <a:cubicBezTo>
                  <a:pt x="34" y="8940"/>
                  <a:pt x="1" y="9508"/>
                  <a:pt x="68" y="10075"/>
                </a:cubicBezTo>
                <a:close/>
              </a:path>
            </a:pathLst>
          </a:custGeom>
          <a:solidFill>
            <a:srgbClr val="F04E5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" name="Google Shape;205;p3">
            <a:extLst>
              <a:ext uri="{FF2B5EF4-FFF2-40B4-BE49-F238E27FC236}">
                <a16:creationId xmlns:a16="http://schemas.microsoft.com/office/drawing/2014/main" id="{8B4EE9C2-C986-0C25-89A8-31B70FDA8A37}"/>
              </a:ext>
            </a:extLst>
          </p:cNvPr>
          <p:cNvSpPr/>
          <p:nvPr/>
        </p:nvSpPr>
        <p:spPr>
          <a:xfrm>
            <a:off x="510363" y="1013989"/>
            <a:ext cx="11153553" cy="5076136"/>
          </a:xfrm>
          <a:custGeom>
            <a:avLst/>
            <a:gdLst/>
            <a:ahLst/>
            <a:cxnLst/>
            <a:rect l="l" t="t" r="r" b="b"/>
            <a:pathLst>
              <a:path w="91666" h="69184" extrusionOk="0">
                <a:moveTo>
                  <a:pt x="68549" y="69183"/>
                </a:moveTo>
                <a:cubicBezTo>
                  <a:pt x="66814" y="69183"/>
                  <a:pt x="65080" y="69050"/>
                  <a:pt x="63379" y="68716"/>
                </a:cubicBezTo>
                <a:cubicBezTo>
                  <a:pt x="60777" y="68249"/>
                  <a:pt x="58275" y="67349"/>
                  <a:pt x="55840" y="66515"/>
                </a:cubicBezTo>
                <a:cubicBezTo>
                  <a:pt x="52971" y="65514"/>
                  <a:pt x="50036" y="64447"/>
                  <a:pt x="47000" y="64113"/>
                </a:cubicBezTo>
                <a:cubicBezTo>
                  <a:pt x="43498" y="63679"/>
                  <a:pt x="39795" y="64113"/>
                  <a:pt x="35959" y="65347"/>
                </a:cubicBezTo>
                <a:cubicBezTo>
                  <a:pt x="34958" y="65681"/>
                  <a:pt x="33958" y="66081"/>
                  <a:pt x="32990" y="66481"/>
                </a:cubicBezTo>
                <a:cubicBezTo>
                  <a:pt x="30655" y="67382"/>
                  <a:pt x="28454" y="68249"/>
                  <a:pt x="25818" y="68383"/>
                </a:cubicBezTo>
                <a:cubicBezTo>
                  <a:pt x="20148" y="68683"/>
                  <a:pt x="14143" y="66181"/>
                  <a:pt x="9740" y="61645"/>
                </a:cubicBezTo>
                <a:cubicBezTo>
                  <a:pt x="867" y="52538"/>
                  <a:pt x="0" y="39429"/>
                  <a:pt x="7439" y="26653"/>
                </a:cubicBezTo>
                <a:cubicBezTo>
                  <a:pt x="13310" y="16579"/>
                  <a:pt x="25552" y="1"/>
                  <a:pt x="41530" y="2069"/>
                </a:cubicBezTo>
                <a:cubicBezTo>
                  <a:pt x="47401" y="2803"/>
                  <a:pt x="52571" y="6372"/>
                  <a:pt x="56407" y="9374"/>
                </a:cubicBezTo>
                <a:cubicBezTo>
                  <a:pt x="59242" y="11609"/>
                  <a:pt x="62378" y="13710"/>
                  <a:pt x="65680" y="15945"/>
                </a:cubicBezTo>
                <a:cubicBezTo>
                  <a:pt x="76288" y="23050"/>
                  <a:pt x="87262" y="30389"/>
                  <a:pt x="90031" y="42831"/>
                </a:cubicBezTo>
                <a:cubicBezTo>
                  <a:pt x="91666" y="50036"/>
                  <a:pt x="90064" y="57308"/>
                  <a:pt x="85728" y="62278"/>
                </a:cubicBezTo>
                <a:cubicBezTo>
                  <a:pt x="81992" y="66615"/>
                  <a:pt x="76822" y="68249"/>
                  <a:pt x="73119" y="68850"/>
                </a:cubicBezTo>
                <a:cubicBezTo>
                  <a:pt x="71618" y="69083"/>
                  <a:pt x="70083" y="69183"/>
                  <a:pt x="68549" y="69183"/>
                </a:cubicBezTo>
                <a:close/>
                <a:moveTo>
                  <a:pt x="44365" y="63212"/>
                </a:moveTo>
                <a:cubicBezTo>
                  <a:pt x="45266" y="63212"/>
                  <a:pt x="46166" y="63246"/>
                  <a:pt x="47067" y="63346"/>
                </a:cubicBezTo>
                <a:cubicBezTo>
                  <a:pt x="50203" y="63746"/>
                  <a:pt x="53205" y="64780"/>
                  <a:pt x="56073" y="65814"/>
                </a:cubicBezTo>
                <a:cubicBezTo>
                  <a:pt x="58475" y="66648"/>
                  <a:pt x="60977" y="67516"/>
                  <a:pt x="63512" y="67983"/>
                </a:cubicBezTo>
                <a:cubicBezTo>
                  <a:pt x="66614" y="68583"/>
                  <a:pt x="69917" y="68616"/>
                  <a:pt x="73019" y="68083"/>
                </a:cubicBezTo>
                <a:cubicBezTo>
                  <a:pt x="76588" y="67516"/>
                  <a:pt x="81592" y="65948"/>
                  <a:pt x="85194" y="61811"/>
                </a:cubicBezTo>
                <a:cubicBezTo>
                  <a:pt x="89331" y="57008"/>
                  <a:pt x="90865" y="49970"/>
                  <a:pt x="89331" y="42965"/>
                </a:cubicBezTo>
                <a:cubicBezTo>
                  <a:pt x="86595" y="30823"/>
                  <a:pt x="75754" y="23584"/>
                  <a:pt x="65280" y="16546"/>
                </a:cubicBezTo>
                <a:cubicBezTo>
                  <a:pt x="61944" y="14311"/>
                  <a:pt x="58809" y="12209"/>
                  <a:pt x="55940" y="9974"/>
                </a:cubicBezTo>
                <a:cubicBezTo>
                  <a:pt x="52171" y="7006"/>
                  <a:pt x="47134" y="3536"/>
                  <a:pt x="41463" y="2803"/>
                </a:cubicBezTo>
                <a:cubicBezTo>
                  <a:pt x="25885" y="768"/>
                  <a:pt x="13877" y="17113"/>
                  <a:pt x="8106" y="27020"/>
                </a:cubicBezTo>
                <a:cubicBezTo>
                  <a:pt x="834" y="39495"/>
                  <a:pt x="1635" y="52271"/>
                  <a:pt x="10274" y="61144"/>
                </a:cubicBezTo>
                <a:cubicBezTo>
                  <a:pt x="14510" y="65514"/>
                  <a:pt x="20315" y="67949"/>
                  <a:pt x="25785" y="67649"/>
                </a:cubicBezTo>
                <a:cubicBezTo>
                  <a:pt x="28320" y="67516"/>
                  <a:pt x="30455" y="66682"/>
                  <a:pt x="32723" y="65781"/>
                </a:cubicBezTo>
                <a:cubicBezTo>
                  <a:pt x="33691" y="65381"/>
                  <a:pt x="34691" y="64980"/>
                  <a:pt x="35759" y="64647"/>
                </a:cubicBezTo>
                <a:cubicBezTo>
                  <a:pt x="38694" y="63679"/>
                  <a:pt x="41596" y="63212"/>
                  <a:pt x="44365" y="63212"/>
                </a:cubicBezTo>
                <a:close/>
              </a:path>
            </a:pathLst>
          </a:custGeom>
          <a:solidFill>
            <a:srgbClr val="F04E5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05976662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8E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Rectángulo 60">
            <a:extLst>
              <a:ext uri="{FF2B5EF4-FFF2-40B4-BE49-F238E27FC236}">
                <a16:creationId xmlns:a16="http://schemas.microsoft.com/office/drawing/2014/main" id="{2DBA6B45-CA7A-C88C-78B4-718304814989}"/>
              </a:ext>
            </a:extLst>
          </p:cNvPr>
          <p:cNvSpPr/>
          <p:nvPr/>
        </p:nvSpPr>
        <p:spPr>
          <a:xfrm>
            <a:off x="0" y="-5679"/>
            <a:ext cx="12192000" cy="101966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pic>
        <p:nvPicPr>
          <p:cNvPr id="62" name="Imagen 61">
            <a:extLst>
              <a:ext uri="{FF2B5EF4-FFF2-40B4-BE49-F238E27FC236}">
                <a16:creationId xmlns:a16="http://schemas.microsoft.com/office/drawing/2014/main" id="{C20F470D-9771-5D0C-0867-E7084D86C7A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  <a14:imgEffect>
                      <a14:brightnessContrast bright="20000" contrast="-40000"/>
                    </a14:imgEffect>
                  </a14:imgLayer>
                </a14:imgProps>
              </a:ext>
            </a:extLst>
          </a:blip>
          <a:srcRect r="55955"/>
          <a:stretch/>
        </p:blipFill>
        <p:spPr>
          <a:xfrm>
            <a:off x="432799" y="280415"/>
            <a:ext cx="2479891" cy="530287"/>
          </a:xfrm>
          <a:prstGeom prst="rect">
            <a:avLst/>
          </a:prstGeom>
        </p:spPr>
      </p:pic>
      <p:sp>
        <p:nvSpPr>
          <p:cNvPr id="2" name="CuadroTexto 1">
            <a:extLst>
              <a:ext uri="{FF2B5EF4-FFF2-40B4-BE49-F238E27FC236}">
                <a16:creationId xmlns:a16="http://schemas.microsoft.com/office/drawing/2014/main" id="{17F2F92A-E47B-DEE3-3E49-02DB142D69D1}"/>
              </a:ext>
            </a:extLst>
          </p:cNvPr>
          <p:cNvSpPr txBox="1"/>
          <p:nvPr/>
        </p:nvSpPr>
        <p:spPr>
          <a:xfrm>
            <a:off x="2437234" y="2595760"/>
            <a:ext cx="7317531" cy="2062103"/>
          </a:xfrm>
          <a:prstGeom prst="rect">
            <a:avLst/>
          </a:prstGeom>
          <a:solidFill>
            <a:srgbClr val="CB030C"/>
          </a:solidFill>
        </p:spPr>
        <p:txBody>
          <a:bodyPr wrap="square">
            <a:spAutoFit/>
          </a:bodyPr>
          <a:lstStyle/>
          <a:p>
            <a:pPr marR="0" algn="ctr" rtl="0"/>
            <a:endParaRPr lang="es-ES" sz="3200" i="0" u="none" strike="noStrike" baseline="0" dirty="0">
              <a:solidFill>
                <a:schemeClr val="bg1"/>
              </a:solidFill>
              <a:latin typeface="Arial Black" panose="020B0A04020102020204" pitchFamily="34" charset="0"/>
              <a:cs typeface="Poppins" panose="00000500000000000000" pitchFamily="2" charset="0"/>
            </a:endParaRPr>
          </a:p>
          <a:p>
            <a:pPr marR="0" algn="ctr" rtl="0"/>
            <a:r>
              <a:rPr lang="es-ES" sz="3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PROCESO ADMINISTRATIVO DISCIPLINARIO (PAD)</a:t>
            </a:r>
          </a:p>
          <a:p>
            <a:pPr marR="0" algn="ctr" rtl="0"/>
            <a:endParaRPr lang="es-ES" sz="3200" dirty="0">
              <a:solidFill>
                <a:schemeClr val="bg1"/>
              </a:solidFill>
              <a:latin typeface="Arial Black" panose="020B0A04020102020204" pitchFamily="34" charset="0"/>
              <a:cs typeface="Poppins" panose="000005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5889477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8E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Rectángulo 60">
            <a:extLst>
              <a:ext uri="{FF2B5EF4-FFF2-40B4-BE49-F238E27FC236}">
                <a16:creationId xmlns:a16="http://schemas.microsoft.com/office/drawing/2014/main" id="{2DBA6B45-CA7A-C88C-78B4-718304814989}"/>
              </a:ext>
            </a:extLst>
          </p:cNvPr>
          <p:cNvSpPr/>
          <p:nvPr/>
        </p:nvSpPr>
        <p:spPr>
          <a:xfrm>
            <a:off x="0" y="-5679"/>
            <a:ext cx="12192000" cy="101966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pic>
        <p:nvPicPr>
          <p:cNvPr id="62" name="Imagen 61">
            <a:extLst>
              <a:ext uri="{FF2B5EF4-FFF2-40B4-BE49-F238E27FC236}">
                <a16:creationId xmlns:a16="http://schemas.microsoft.com/office/drawing/2014/main" id="{C20F470D-9771-5D0C-0867-E7084D86C7A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  <a14:imgEffect>
                      <a14:brightnessContrast bright="20000" contrast="-40000"/>
                    </a14:imgEffect>
                  </a14:imgLayer>
                </a14:imgProps>
              </a:ext>
            </a:extLst>
          </a:blip>
          <a:srcRect r="55955"/>
          <a:stretch/>
        </p:blipFill>
        <p:spPr>
          <a:xfrm>
            <a:off x="432799" y="280415"/>
            <a:ext cx="2479891" cy="530287"/>
          </a:xfrm>
          <a:prstGeom prst="rect">
            <a:avLst/>
          </a:prstGeom>
        </p:spPr>
      </p:pic>
      <p:graphicFrame>
        <p:nvGraphicFramePr>
          <p:cNvPr id="2" name="Diagrama 1">
            <a:extLst>
              <a:ext uri="{FF2B5EF4-FFF2-40B4-BE49-F238E27FC236}">
                <a16:creationId xmlns:a16="http://schemas.microsoft.com/office/drawing/2014/main" id="{DF82A071-0C5F-8E38-A455-9CD039897A2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962862989"/>
              </p:ext>
            </p:extLst>
          </p:nvPr>
        </p:nvGraphicFramePr>
        <p:xfrm>
          <a:off x="105016" y="1731809"/>
          <a:ext cx="6538585" cy="457000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3" name="Título 1">
            <a:extLst>
              <a:ext uri="{FF2B5EF4-FFF2-40B4-BE49-F238E27FC236}">
                <a16:creationId xmlns:a16="http://schemas.microsoft.com/office/drawing/2014/main" id="{9401F696-10EA-17BD-5F12-16A5E8A2EAD9}"/>
              </a:ext>
            </a:extLst>
          </p:cNvPr>
          <p:cNvSpPr txBox="1">
            <a:spLocks/>
          </p:cNvSpPr>
          <p:nvPr/>
        </p:nvSpPr>
        <p:spPr>
          <a:xfrm>
            <a:off x="838200" y="1229398"/>
            <a:ext cx="10515600" cy="1325563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sz="3200" b="1" dirty="0">
                <a:solidFill>
                  <a:srgbClr val="002060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PAD</a:t>
            </a:r>
            <a:endParaRPr lang="es-PE" sz="3200" b="1" dirty="0">
              <a:solidFill>
                <a:srgbClr val="002060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4" name="Abrir llave 3">
            <a:extLst>
              <a:ext uri="{FF2B5EF4-FFF2-40B4-BE49-F238E27FC236}">
                <a16:creationId xmlns:a16="http://schemas.microsoft.com/office/drawing/2014/main" id="{D1CBC70C-19C9-EB74-2E1C-37BB8A4392C4}"/>
              </a:ext>
            </a:extLst>
          </p:cNvPr>
          <p:cNvSpPr/>
          <p:nvPr/>
        </p:nvSpPr>
        <p:spPr>
          <a:xfrm rot="5400000" flipH="1" flipV="1">
            <a:off x="1205416" y="4240948"/>
            <a:ext cx="253848" cy="1768767"/>
          </a:xfrm>
          <a:prstGeom prst="leftBrace">
            <a:avLst/>
          </a:prstGeom>
          <a:ln w="317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sp>
        <p:nvSpPr>
          <p:cNvPr id="5" name="Abrir llave 4">
            <a:extLst>
              <a:ext uri="{FF2B5EF4-FFF2-40B4-BE49-F238E27FC236}">
                <a16:creationId xmlns:a16="http://schemas.microsoft.com/office/drawing/2014/main" id="{66002D83-CAEC-5CD8-2CD8-48E4FF1A4B95}"/>
              </a:ext>
            </a:extLst>
          </p:cNvPr>
          <p:cNvSpPr/>
          <p:nvPr/>
        </p:nvSpPr>
        <p:spPr>
          <a:xfrm rot="5400000" flipH="1" flipV="1">
            <a:off x="4738101" y="3728102"/>
            <a:ext cx="229098" cy="2819209"/>
          </a:xfrm>
          <a:prstGeom prst="leftBrace">
            <a:avLst/>
          </a:prstGeom>
          <a:ln w="317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F12038A7-3062-DD4C-5B1C-B8D6B3821EDC}"/>
              </a:ext>
            </a:extLst>
          </p:cNvPr>
          <p:cNvSpPr txBox="1"/>
          <p:nvPr/>
        </p:nvSpPr>
        <p:spPr>
          <a:xfrm>
            <a:off x="5485466" y="2310985"/>
            <a:ext cx="196734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/>
              <a:t>30 días calendario </a:t>
            </a:r>
            <a:endParaRPr lang="es-PE" b="1" dirty="0"/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435A5C40-25D6-469D-06D0-A18D52FE24C6}"/>
              </a:ext>
            </a:extLst>
          </p:cNvPr>
          <p:cNvSpPr txBox="1"/>
          <p:nvPr/>
        </p:nvSpPr>
        <p:spPr>
          <a:xfrm>
            <a:off x="4448919" y="5439677"/>
            <a:ext cx="8931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/>
              <a:t>20 días </a:t>
            </a:r>
            <a:endParaRPr lang="es-PE" b="1" dirty="0"/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3BF27704-F09F-A301-6CBF-40E7FC88D79F}"/>
              </a:ext>
            </a:extLst>
          </p:cNvPr>
          <p:cNvSpPr txBox="1"/>
          <p:nvPr/>
        </p:nvSpPr>
        <p:spPr>
          <a:xfrm>
            <a:off x="7777497" y="5358281"/>
            <a:ext cx="8931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/>
              <a:t>10 días </a:t>
            </a:r>
            <a:endParaRPr lang="es-PE" b="1" dirty="0"/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5DB79562-5691-621B-C73D-06EEB369CEE1}"/>
              </a:ext>
            </a:extLst>
          </p:cNvPr>
          <p:cNvSpPr txBox="1"/>
          <p:nvPr/>
        </p:nvSpPr>
        <p:spPr>
          <a:xfrm>
            <a:off x="928729" y="5276883"/>
            <a:ext cx="8931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/>
              <a:t>15 días </a:t>
            </a:r>
            <a:endParaRPr lang="es-PE" b="1" dirty="0"/>
          </a:p>
        </p:txBody>
      </p:sp>
      <p:sp>
        <p:nvSpPr>
          <p:cNvPr id="14" name="Rectángulo 13"/>
          <p:cNvSpPr/>
          <p:nvPr/>
        </p:nvSpPr>
        <p:spPr>
          <a:xfrm>
            <a:off x="105016" y="5604680"/>
            <a:ext cx="304240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dirty="0">
                <a:solidFill>
                  <a:srgbClr val="151515"/>
                </a:solidFill>
                <a:latin typeface="Arial" panose="020B0604020202020204" pitchFamily="34" charset="0"/>
              </a:rPr>
              <a:t>I</a:t>
            </a:r>
            <a:r>
              <a:rPr lang="es-ES" sz="1600" dirty="0">
                <a:solidFill>
                  <a:srgbClr val="151515"/>
                </a:solidFill>
                <a:latin typeface="Arial" panose="020B0604020202020204" pitchFamily="34" charset="0"/>
              </a:rPr>
              <a:t>nforme de pre calificación</a:t>
            </a:r>
            <a:endParaRPr lang="es-ES" sz="1600" dirty="0"/>
          </a:p>
        </p:txBody>
      </p:sp>
      <p:graphicFrame>
        <p:nvGraphicFramePr>
          <p:cNvPr id="19" name="Diagrama 18">
            <a:extLst>
              <a:ext uri="{FF2B5EF4-FFF2-40B4-BE49-F238E27FC236}">
                <a16:creationId xmlns:a16="http://schemas.microsoft.com/office/drawing/2014/main" id="{853C390A-EC10-A694-BA5A-5DB09AB98C0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757604913"/>
              </p:ext>
            </p:extLst>
          </p:nvPr>
        </p:nvGraphicFramePr>
        <p:xfrm>
          <a:off x="6702286" y="2095466"/>
          <a:ext cx="5394037" cy="371354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10" r:qs="rId11" r:cs="rId12"/>
          </a:graphicData>
        </a:graphic>
      </p:graphicFrame>
      <p:sp>
        <p:nvSpPr>
          <p:cNvPr id="17" name="Rectángulo 16"/>
          <p:cNvSpPr/>
          <p:nvPr/>
        </p:nvSpPr>
        <p:spPr>
          <a:xfrm>
            <a:off x="235527" y="6055113"/>
            <a:ext cx="6026728" cy="38072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/>
              <a:t>FASE INSTRUCTIVA</a:t>
            </a:r>
          </a:p>
        </p:txBody>
      </p:sp>
      <p:sp>
        <p:nvSpPr>
          <p:cNvPr id="22" name="Rectángulo 21"/>
          <p:cNvSpPr/>
          <p:nvPr/>
        </p:nvSpPr>
        <p:spPr>
          <a:xfrm>
            <a:off x="6425092" y="6041960"/>
            <a:ext cx="3597993" cy="40773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/>
              <a:t>FASE SANCIONADORA</a:t>
            </a:r>
          </a:p>
        </p:txBody>
      </p:sp>
      <p:cxnSp>
        <p:nvCxnSpPr>
          <p:cNvPr id="11" name="Conector recto de flecha 10">
            <a:extLst>
              <a:ext uri="{FF2B5EF4-FFF2-40B4-BE49-F238E27FC236}">
                <a16:creationId xmlns:a16="http://schemas.microsoft.com/office/drawing/2014/main" id="{015E36F5-9864-894C-22EF-C319DF3DB702}"/>
              </a:ext>
            </a:extLst>
          </p:cNvPr>
          <p:cNvCxnSpPr/>
          <p:nvPr/>
        </p:nvCxnSpPr>
        <p:spPr>
          <a:xfrm flipV="1">
            <a:off x="3284470" y="2733282"/>
            <a:ext cx="6738615" cy="21464"/>
          </a:xfrm>
          <a:prstGeom prst="straightConnector1">
            <a:avLst/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Abrir llave 5">
            <a:extLst>
              <a:ext uri="{FF2B5EF4-FFF2-40B4-BE49-F238E27FC236}">
                <a16:creationId xmlns:a16="http://schemas.microsoft.com/office/drawing/2014/main" id="{E7769BAD-9D5D-7920-18A9-EAB7B66B0A27}"/>
              </a:ext>
            </a:extLst>
          </p:cNvPr>
          <p:cNvSpPr/>
          <p:nvPr/>
        </p:nvSpPr>
        <p:spPr>
          <a:xfrm rot="5400000" flipH="1" flipV="1">
            <a:off x="8107710" y="3361511"/>
            <a:ext cx="232757" cy="3597992"/>
          </a:xfrm>
          <a:prstGeom prst="leftBrace">
            <a:avLst/>
          </a:prstGeom>
          <a:ln w="317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369328950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8E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Rectángulo 60">
            <a:extLst>
              <a:ext uri="{FF2B5EF4-FFF2-40B4-BE49-F238E27FC236}">
                <a16:creationId xmlns:a16="http://schemas.microsoft.com/office/drawing/2014/main" id="{2DBA6B45-CA7A-C88C-78B4-718304814989}"/>
              </a:ext>
            </a:extLst>
          </p:cNvPr>
          <p:cNvSpPr/>
          <p:nvPr/>
        </p:nvSpPr>
        <p:spPr>
          <a:xfrm>
            <a:off x="0" y="-5679"/>
            <a:ext cx="12192000" cy="101966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pic>
        <p:nvPicPr>
          <p:cNvPr id="62" name="Imagen 61">
            <a:extLst>
              <a:ext uri="{FF2B5EF4-FFF2-40B4-BE49-F238E27FC236}">
                <a16:creationId xmlns:a16="http://schemas.microsoft.com/office/drawing/2014/main" id="{C20F470D-9771-5D0C-0867-E7084D86C7A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  <a14:imgEffect>
                      <a14:brightnessContrast bright="20000" contrast="-40000"/>
                    </a14:imgEffect>
                  </a14:imgLayer>
                </a14:imgProps>
              </a:ext>
            </a:extLst>
          </a:blip>
          <a:srcRect r="55955"/>
          <a:stretch/>
        </p:blipFill>
        <p:spPr>
          <a:xfrm>
            <a:off x="432799" y="280415"/>
            <a:ext cx="2479891" cy="530287"/>
          </a:xfrm>
          <a:prstGeom prst="rect">
            <a:avLst/>
          </a:prstGeom>
        </p:spPr>
      </p:pic>
      <p:grpSp>
        <p:nvGrpSpPr>
          <p:cNvPr id="11" name="Grupo 4">
            <a:extLst>
              <a:ext uri="{FF2B5EF4-FFF2-40B4-BE49-F238E27FC236}">
                <a16:creationId xmlns:a16="http://schemas.microsoft.com/office/drawing/2014/main" id="{50BEC420-8796-4EC7-1EB6-407563A75C44}"/>
              </a:ext>
            </a:extLst>
          </p:cNvPr>
          <p:cNvGrpSpPr/>
          <p:nvPr/>
        </p:nvGrpSpPr>
        <p:grpSpPr>
          <a:xfrm>
            <a:off x="-1591900" y="2022521"/>
            <a:ext cx="7745945" cy="3982540"/>
            <a:chOff x="1258528" y="1950123"/>
            <a:chExt cx="9719397" cy="3824131"/>
          </a:xfrm>
        </p:grpSpPr>
        <p:sp>
          <p:nvSpPr>
            <p:cNvPr id="12" name="Rectangle 36">
              <a:extLst>
                <a:ext uri="{FF2B5EF4-FFF2-40B4-BE49-F238E27FC236}">
                  <a16:creationId xmlns:a16="http://schemas.microsoft.com/office/drawing/2014/main" id="{15CD9E8A-E381-A24D-9B46-367C315E5C3A}"/>
                </a:ext>
              </a:extLst>
            </p:cNvPr>
            <p:cNvSpPr/>
            <p:nvPr/>
          </p:nvSpPr>
          <p:spPr bwMode="auto">
            <a:xfrm>
              <a:off x="4111977" y="4712610"/>
              <a:ext cx="1111105" cy="1061644"/>
            </a:xfrm>
            <a:prstGeom prst="rect">
              <a:avLst/>
            </a:prstGeom>
            <a:solidFill>
              <a:srgbClr val="696464"/>
            </a:solidFill>
            <a:ln w="12700">
              <a:noFill/>
              <a:round/>
              <a:headEnd/>
              <a:tailEnd/>
            </a:ln>
            <a:scene3d>
              <a:camera prst="isometricTopUp">
                <a:rot lat="19334319" lon="18553889" rev="3806096"/>
              </a:camera>
              <a:lightRig rig="threePt" dir="t"/>
            </a:scene3d>
            <a:sp3d prstMaterial="matte">
              <a:bevelT w="0" h="355600"/>
              <a:bevelB w="0" h="0"/>
            </a:sp3d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  <p:sp>
          <p:nvSpPr>
            <p:cNvPr id="13" name="Rectangle 39">
              <a:extLst>
                <a:ext uri="{FF2B5EF4-FFF2-40B4-BE49-F238E27FC236}">
                  <a16:creationId xmlns:a16="http://schemas.microsoft.com/office/drawing/2014/main" id="{F6755327-E314-4A0E-750A-7E6444152B84}"/>
                </a:ext>
              </a:extLst>
            </p:cNvPr>
            <p:cNvSpPr/>
            <p:nvPr/>
          </p:nvSpPr>
          <p:spPr bwMode="auto">
            <a:xfrm>
              <a:off x="4898642" y="4081137"/>
              <a:ext cx="1111105" cy="1061644"/>
            </a:xfrm>
            <a:prstGeom prst="rect">
              <a:avLst/>
            </a:prstGeom>
            <a:solidFill>
              <a:srgbClr val="855D5D"/>
            </a:solidFill>
            <a:ln w="12700">
              <a:noFill/>
              <a:round/>
              <a:headEnd/>
              <a:tailEnd/>
            </a:ln>
            <a:scene3d>
              <a:camera prst="isometricTopUp">
                <a:rot lat="19334319" lon="18553889" rev="3806096"/>
              </a:camera>
              <a:lightRig rig="threePt" dir="t"/>
            </a:scene3d>
            <a:sp3d prstMaterial="matte">
              <a:bevelT w="0" h="355600"/>
              <a:bevelB w="0" h="0"/>
            </a:sp3d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  <p:sp>
          <p:nvSpPr>
            <p:cNvPr id="14" name="Rectangle 40">
              <a:extLst>
                <a:ext uri="{FF2B5EF4-FFF2-40B4-BE49-F238E27FC236}">
                  <a16:creationId xmlns:a16="http://schemas.microsoft.com/office/drawing/2014/main" id="{D4D84044-C3B7-EF28-26CF-3399E32C1DC7}"/>
                </a:ext>
              </a:extLst>
            </p:cNvPr>
            <p:cNvSpPr/>
            <p:nvPr/>
          </p:nvSpPr>
          <p:spPr bwMode="auto">
            <a:xfrm>
              <a:off x="5685306" y="3449664"/>
              <a:ext cx="1111105" cy="1061644"/>
            </a:xfrm>
            <a:prstGeom prst="rect">
              <a:avLst/>
            </a:prstGeom>
            <a:solidFill>
              <a:srgbClr val="9B2D1F"/>
            </a:solidFill>
            <a:ln w="12700">
              <a:noFill/>
              <a:round/>
              <a:headEnd/>
              <a:tailEnd/>
            </a:ln>
            <a:scene3d>
              <a:camera prst="isometricTopUp">
                <a:rot lat="19334319" lon="18553889" rev="3806096"/>
              </a:camera>
              <a:lightRig rig="threePt" dir="t"/>
            </a:scene3d>
            <a:sp3d prstMaterial="matte">
              <a:bevelT w="0" h="355600"/>
              <a:bevelB w="0" h="0"/>
            </a:sp3d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  <p:sp>
          <p:nvSpPr>
            <p:cNvPr id="15" name="Rectangle 41">
              <a:extLst>
                <a:ext uri="{FF2B5EF4-FFF2-40B4-BE49-F238E27FC236}">
                  <a16:creationId xmlns:a16="http://schemas.microsoft.com/office/drawing/2014/main" id="{1238FC5E-7B45-CCD3-1C8B-027F52EB74FF}"/>
                </a:ext>
              </a:extLst>
            </p:cNvPr>
            <p:cNvSpPr/>
            <p:nvPr/>
          </p:nvSpPr>
          <p:spPr bwMode="auto">
            <a:xfrm>
              <a:off x="6471971" y="2816010"/>
              <a:ext cx="1111105" cy="1061644"/>
            </a:xfrm>
            <a:prstGeom prst="rect">
              <a:avLst/>
            </a:prstGeom>
            <a:solidFill>
              <a:srgbClr val="956251"/>
            </a:solidFill>
            <a:ln w="12700">
              <a:noFill/>
              <a:round/>
              <a:headEnd/>
              <a:tailEnd/>
            </a:ln>
            <a:scene3d>
              <a:camera prst="isometricTopUp">
                <a:rot lat="19334319" lon="18553889" rev="3806096"/>
              </a:camera>
              <a:lightRig rig="threePt" dir="t"/>
            </a:scene3d>
            <a:sp3d prstMaterial="matte">
              <a:bevelT w="0" h="355600"/>
              <a:bevelB w="0" h="0"/>
            </a:sp3d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  <p:sp>
          <p:nvSpPr>
            <p:cNvPr id="16" name="Freeform: Shape 24">
              <a:extLst>
                <a:ext uri="{FF2B5EF4-FFF2-40B4-BE49-F238E27FC236}">
                  <a16:creationId xmlns:a16="http://schemas.microsoft.com/office/drawing/2014/main" id="{02C24B9A-8B08-87D9-4F50-0EA49087D863}"/>
                </a:ext>
              </a:extLst>
            </p:cNvPr>
            <p:cNvSpPr/>
            <p:nvPr/>
          </p:nvSpPr>
          <p:spPr>
            <a:xfrm>
              <a:off x="4422294" y="5082792"/>
              <a:ext cx="476938" cy="319042"/>
            </a:xfrm>
            <a:custGeom>
              <a:avLst/>
              <a:gdLst>
                <a:gd name="connsiteX0" fmla="*/ 612510 w 1060543"/>
                <a:gd name="connsiteY0" fmla="*/ 101502 h 709438"/>
                <a:gd name="connsiteX1" fmla="*/ 746089 w 1060543"/>
                <a:gd name="connsiteY1" fmla="*/ 117600 h 709438"/>
                <a:gd name="connsiteX2" fmla="*/ 831733 w 1060543"/>
                <a:gd name="connsiteY2" fmla="*/ 217305 h 709438"/>
                <a:gd name="connsiteX3" fmla="*/ 831733 w 1060543"/>
                <a:gd name="connsiteY3" fmla="*/ 658307 h 709438"/>
                <a:gd name="connsiteX4" fmla="*/ 780602 w 1060543"/>
                <a:gd name="connsiteY4" fmla="*/ 709438 h 709438"/>
                <a:gd name="connsiteX5" fmla="*/ 729472 w 1060543"/>
                <a:gd name="connsiteY5" fmla="*/ 658307 h 709438"/>
                <a:gd name="connsiteX6" fmla="*/ 729472 w 1060543"/>
                <a:gd name="connsiteY6" fmla="*/ 325958 h 709438"/>
                <a:gd name="connsiteX7" fmla="*/ 477653 w 1060543"/>
                <a:gd name="connsiteY7" fmla="*/ 325958 h 709438"/>
                <a:gd name="connsiteX8" fmla="*/ 579915 w 1060543"/>
                <a:gd name="connsiteY8" fmla="*/ 398819 h 709438"/>
                <a:gd name="connsiteX9" fmla="*/ 595254 w 1060543"/>
                <a:gd name="connsiteY9" fmla="*/ 464011 h 709438"/>
                <a:gd name="connsiteX10" fmla="*/ 480210 w 1060543"/>
                <a:gd name="connsiteY10" fmla="*/ 681316 h 709438"/>
                <a:gd name="connsiteX11" fmla="*/ 435470 w 1060543"/>
                <a:gd name="connsiteY11" fmla="*/ 708160 h 709438"/>
                <a:gd name="connsiteX12" fmla="*/ 411183 w 1060543"/>
                <a:gd name="connsiteY12" fmla="*/ 701768 h 709438"/>
                <a:gd name="connsiteX13" fmla="*/ 389453 w 1060543"/>
                <a:gd name="connsiteY13" fmla="*/ 632742 h 709438"/>
                <a:gd name="connsiteX14" fmla="*/ 482766 w 1060543"/>
                <a:gd name="connsiteY14" fmla="*/ 455063 h 709438"/>
                <a:gd name="connsiteX15" fmla="*/ 344714 w 1060543"/>
                <a:gd name="connsiteY15" fmla="*/ 355358 h 709438"/>
                <a:gd name="connsiteX16" fmla="*/ 344714 w 1060543"/>
                <a:gd name="connsiteY16" fmla="*/ 541985 h 709438"/>
                <a:gd name="connsiteX17" fmla="*/ 315314 w 1060543"/>
                <a:gd name="connsiteY17" fmla="*/ 588003 h 709438"/>
                <a:gd name="connsiteX18" fmla="*/ 72442 w 1060543"/>
                <a:gd name="connsiteY18" fmla="*/ 703047 h 709438"/>
                <a:gd name="connsiteX19" fmla="*/ 50712 w 1060543"/>
                <a:gd name="connsiteY19" fmla="*/ 708160 h 709438"/>
                <a:gd name="connsiteX20" fmla="*/ 4694 w 1060543"/>
                <a:gd name="connsiteY20" fmla="*/ 678760 h 709438"/>
                <a:gd name="connsiteX21" fmla="*/ 28981 w 1060543"/>
                <a:gd name="connsiteY21" fmla="*/ 611012 h 709438"/>
                <a:gd name="connsiteX22" fmla="*/ 242452 w 1060543"/>
                <a:gd name="connsiteY22" fmla="*/ 510029 h 709438"/>
                <a:gd name="connsiteX23" fmla="*/ 242452 w 1060543"/>
                <a:gd name="connsiteY23" fmla="*/ 295280 h 709438"/>
                <a:gd name="connsiteX24" fmla="*/ 307644 w 1060543"/>
                <a:gd name="connsiteY24" fmla="*/ 191739 h 709438"/>
                <a:gd name="connsiteX25" fmla="*/ 612510 w 1060543"/>
                <a:gd name="connsiteY25" fmla="*/ 101502 h 709438"/>
                <a:gd name="connsiteX26" fmla="*/ 958281 w 1060543"/>
                <a:gd name="connsiteY26" fmla="*/ 0 h 709438"/>
                <a:gd name="connsiteX27" fmla="*/ 1060543 w 1060543"/>
                <a:gd name="connsiteY27" fmla="*/ 102262 h 709438"/>
                <a:gd name="connsiteX28" fmla="*/ 958281 w 1060543"/>
                <a:gd name="connsiteY28" fmla="*/ 204523 h 709438"/>
                <a:gd name="connsiteX29" fmla="*/ 856019 w 1060543"/>
                <a:gd name="connsiteY29" fmla="*/ 102262 h 709438"/>
                <a:gd name="connsiteX30" fmla="*/ 958281 w 1060543"/>
                <a:gd name="connsiteY30" fmla="*/ 0 h 7094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1060543" h="709438">
                  <a:moveTo>
                    <a:pt x="612510" y="101502"/>
                  </a:moveTo>
                  <a:cubicBezTo>
                    <a:pt x="655492" y="100343"/>
                    <a:pt x="700391" y="104818"/>
                    <a:pt x="746089" y="117600"/>
                  </a:cubicBezTo>
                  <a:cubicBezTo>
                    <a:pt x="793385" y="125270"/>
                    <a:pt x="830455" y="167452"/>
                    <a:pt x="831733" y="217305"/>
                  </a:cubicBezTo>
                  <a:lnTo>
                    <a:pt x="831733" y="658307"/>
                  </a:lnTo>
                  <a:cubicBezTo>
                    <a:pt x="831733" y="686429"/>
                    <a:pt x="808724" y="709438"/>
                    <a:pt x="780602" y="709438"/>
                  </a:cubicBezTo>
                  <a:cubicBezTo>
                    <a:pt x="752480" y="709438"/>
                    <a:pt x="729472" y="686429"/>
                    <a:pt x="729472" y="658307"/>
                  </a:cubicBezTo>
                  <a:lnTo>
                    <a:pt x="729472" y="325958"/>
                  </a:lnTo>
                  <a:lnTo>
                    <a:pt x="477653" y="325958"/>
                  </a:lnTo>
                  <a:lnTo>
                    <a:pt x="579915" y="398819"/>
                  </a:lnTo>
                  <a:cubicBezTo>
                    <a:pt x="600367" y="412880"/>
                    <a:pt x="606758" y="441002"/>
                    <a:pt x="595254" y="464011"/>
                  </a:cubicBezTo>
                  <a:lnTo>
                    <a:pt x="480210" y="681316"/>
                  </a:lnTo>
                  <a:cubicBezTo>
                    <a:pt x="471262" y="697934"/>
                    <a:pt x="453366" y="708160"/>
                    <a:pt x="435470" y="708160"/>
                  </a:cubicBezTo>
                  <a:cubicBezTo>
                    <a:pt x="426523" y="708160"/>
                    <a:pt x="418853" y="705603"/>
                    <a:pt x="411183" y="701768"/>
                  </a:cubicBezTo>
                  <a:cubicBezTo>
                    <a:pt x="385618" y="688986"/>
                    <a:pt x="376670" y="658307"/>
                    <a:pt x="389453" y="632742"/>
                  </a:cubicBezTo>
                  <a:lnTo>
                    <a:pt x="482766" y="455063"/>
                  </a:lnTo>
                  <a:lnTo>
                    <a:pt x="344714" y="355358"/>
                  </a:lnTo>
                  <a:lnTo>
                    <a:pt x="344714" y="541985"/>
                  </a:lnTo>
                  <a:cubicBezTo>
                    <a:pt x="344714" y="561159"/>
                    <a:pt x="333209" y="579055"/>
                    <a:pt x="315314" y="588003"/>
                  </a:cubicBezTo>
                  <a:lnTo>
                    <a:pt x="72442" y="703047"/>
                  </a:lnTo>
                  <a:cubicBezTo>
                    <a:pt x="66051" y="706882"/>
                    <a:pt x="58381" y="708160"/>
                    <a:pt x="50712" y="708160"/>
                  </a:cubicBezTo>
                  <a:cubicBezTo>
                    <a:pt x="31538" y="708160"/>
                    <a:pt x="13642" y="696655"/>
                    <a:pt x="4694" y="678760"/>
                  </a:cubicBezTo>
                  <a:cubicBezTo>
                    <a:pt x="-6810" y="653194"/>
                    <a:pt x="3416" y="622516"/>
                    <a:pt x="28981" y="611012"/>
                  </a:cubicBezTo>
                  <a:lnTo>
                    <a:pt x="242452" y="510029"/>
                  </a:lnTo>
                  <a:lnTo>
                    <a:pt x="242452" y="295280"/>
                  </a:lnTo>
                  <a:cubicBezTo>
                    <a:pt x="242452" y="249261"/>
                    <a:pt x="269296" y="210913"/>
                    <a:pt x="307644" y="191739"/>
                  </a:cubicBezTo>
                  <a:cubicBezTo>
                    <a:pt x="371877" y="159144"/>
                    <a:pt x="483565" y="104977"/>
                    <a:pt x="612510" y="101502"/>
                  </a:cubicBezTo>
                  <a:close/>
                  <a:moveTo>
                    <a:pt x="958281" y="0"/>
                  </a:moveTo>
                  <a:cubicBezTo>
                    <a:pt x="1014759" y="0"/>
                    <a:pt x="1060543" y="45784"/>
                    <a:pt x="1060543" y="102262"/>
                  </a:cubicBezTo>
                  <a:cubicBezTo>
                    <a:pt x="1060543" y="158740"/>
                    <a:pt x="1014759" y="204523"/>
                    <a:pt x="958281" y="204523"/>
                  </a:cubicBezTo>
                  <a:cubicBezTo>
                    <a:pt x="901803" y="204523"/>
                    <a:pt x="856019" y="158740"/>
                    <a:pt x="856019" y="102262"/>
                  </a:cubicBezTo>
                  <a:cubicBezTo>
                    <a:pt x="856019" y="45784"/>
                    <a:pt x="901803" y="0"/>
                    <a:pt x="958281" y="0"/>
                  </a:cubicBezTo>
                  <a:close/>
                </a:path>
              </a:pathLst>
            </a:custGeom>
            <a:solidFill>
              <a:sysClr val="window" lastClr="FFFFFF"/>
            </a:solidFill>
            <a:ln w="12700" cap="flat">
              <a:noFill/>
              <a:prstDash val="solid"/>
              <a:miter/>
            </a:ln>
            <a:effectLst>
              <a:outerShdw blurRad="50800" dist="38100" dir="10800000" algn="r" rotWithShape="0">
                <a:prstClr val="black">
                  <a:alpha val="40000"/>
                </a:prstClr>
              </a:outerShdw>
            </a:effectLst>
          </p:spPr>
          <p:txBody>
            <a:bodyPr rtlCol="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  <p:sp>
          <p:nvSpPr>
            <p:cNvPr id="17" name="Freeform: Shape 23">
              <a:extLst>
                <a:ext uri="{FF2B5EF4-FFF2-40B4-BE49-F238E27FC236}">
                  <a16:creationId xmlns:a16="http://schemas.microsoft.com/office/drawing/2014/main" id="{E27BD19C-73B7-410C-43DF-5E36DD0E4B9F}"/>
                </a:ext>
              </a:extLst>
            </p:cNvPr>
            <p:cNvSpPr/>
            <p:nvPr/>
          </p:nvSpPr>
          <p:spPr>
            <a:xfrm>
              <a:off x="5279668" y="4316945"/>
              <a:ext cx="322133" cy="494372"/>
            </a:xfrm>
            <a:custGeom>
              <a:avLst/>
              <a:gdLst>
                <a:gd name="connsiteX0" fmla="*/ 385108 w 716312"/>
                <a:gd name="connsiteY0" fmla="*/ 230088 h 1099310"/>
                <a:gd name="connsiteX1" fmla="*/ 474587 w 716312"/>
                <a:gd name="connsiteY1" fmla="*/ 283775 h 1099310"/>
                <a:gd name="connsiteX2" fmla="*/ 550004 w 716312"/>
                <a:gd name="connsiteY2" fmla="*/ 457619 h 1099310"/>
                <a:gd name="connsiteX3" fmla="*/ 681666 w 716312"/>
                <a:gd name="connsiteY3" fmla="*/ 501081 h 1099310"/>
                <a:gd name="connsiteX4" fmla="*/ 713622 w 716312"/>
                <a:gd name="connsiteY4" fmla="*/ 566273 h 1099310"/>
                <a:gd name="connsiteX5" fmla="*/ 665048 w 716312"/>
                <a:gd name="connsiteY5" fmla="*/ 600786 h 1099310"/>
                <a:gd name="connsiteX6" fmla="*/ 648431 w 716312"/>
                <a:gd name="connsiteY6" fmla="*/ 598230 h 1099310"/>
                <a:gd name="connsiteX7" fmla="*/ 495039 w 716312"/>
                <a:gd name="connsiteY7" fmla="*/ 547099 h 1099310"/>
                <a:gd name="connsiteX8" fmla="*/ 464360 w 716312"/>
                <a:gd name="connsiteY8" fmla="*/ 518977 h 1099310"/>
                <a:gd name="connsiteX9" fmla="*/ 440073 w 716312"/>
                <a:gd name="connsiteY9" fmla="*/ 462732 h 1099310"/>
                <a:gd name="connsiteX10" fmla="*/ 405560 w 716312"/>
                <a:gd name="connsiteY10" fmla="*/ 635299 h 1099310"/>
                <a:gd name="connsiteX11" fmla="*/ 529552 w 716312"/>
                <a:gd name="connsiteY11" fmla="*/ 726056 h 1099310"/>
                <a:gd name="connsiteX12" fmla="*/ 550004 w 716312"/>
                <a:gd name="connsiteY12" fmla="*/ 766961 h 1099310"/>
                <a:gd name="connsiteX13" fmla="*/ 550004 w 716312"/>
                <a:gd name="connsiteY13" fmla="*/ 1048179 h 1099310"/>
                <a:gd name="connsiteX14" fmla="*/ 498874 w 716312"/>
                <a:gd name="connsiteY14" fmla="*/ 1099310 h 1099310"/>
                <a:gd name="connsiteX15" fmla="*/ 447743 w 716312"/>
                <a:gd name="connsiteY15" fmla="*/ 1048179 h 1099310"/>
                <a:gd name="connsiteX16" fmla="*/ 447743 w 716312"/>
                <a:gd name="connsiteY16" fmla="*/ 792526 h 1099310"/>
                <a:gd name="connsiteX17" fmla="*/ 309689 w 716312"/>
                <a:gd name="connsiteY17" fmla="*/ 692821 h 1099310"/>
                <a:gd name="connsiteX18" fmla="*/ 279012 w 716312"/>
                <a:gd name="connsiteY18" fmla="*/ 841100 h 1099310"/>
                <a:gd name="connsiteX19" fmla="*/ 268786 w 716312"/>
                <a:gd name="connsiteY19" fmla="*/ 862831 h 1099310"/>
                <a:gd name="connsiteX20" fmla="*/ 89828 w 716312"/>
                <a:gd name="connsiteY20" fmla="*/ 1080136 h 1099310"/>
                <a:gd name="connsiteX21" fmla="*/ 50201 w 716312"/>
                <a:gd name="connsiteY21" fmla="*/ 1099310 h 1099310"/>
                <a:gd name="connsiteX22" fmla="*/ 18245 w 716312"/>
                <a:gd name="connsiteY22" fmla="*/ 1087805 h 1099310"/>
                <a:gd name="connsiteX23" fmla="*/ 11853 w 716312"/>
                <a:gd name="connsiteY23" fmla="*/ 1016222 h 1099310"/>
                <a:gd name="connsiteX24" fmla="*/ 183141 w 716312"/>
                <a:gd name="connsiteY24" fmla="*/ 807865 h 1099310"/>
                <a:gd name="connsiteX25" fmla="*/ 271342 w 716312"/>
                <a:gd name="connsiteY25" fmla="*/ 377089 h 1099310"/>
                <a:gd name="connsiteX26" fmla="*/ 217655 w 716312"/>
                <a:gd name="connsiteY26" fmla="*/ 397541 h 1099310"/>
                <a:gd name="connsiteX27" fmla="*/ 165245 w 716312"/>
                <a:gd name="connsiteY27" fmla="*/ 530481 h 1099310"/>
                <a:gd name="connsiteX28" fmla="*/ 117949 w 716312"/>
                <a:gd name="connsiteY28" fmla="*/ 562438 h 1099310"/>
                <a:gd name="connsiteX29" fmla="*/ 98775 w 716312"/>
                <a:gd name="connsiteY29" fmla="*/ 558603 h 1099310"/>
                <a:gd name="connsiteX30" fmla="*/ 70654 w 716312"/>
                <a:gd name="connsiteY30" fmla="*/ 492132 h 1099310"/>
                <a:gd name="connsiteX31" fmla="*/ 134567 w 716312"/>
                <a:gd name="connsiteY31" fmla="*/ 338741 h 1099310"/>
                <a:gd name="connsiteX32" fmla="*/ 162689 w 716312"/>
                <a:gd name="connsiteY32" fmla="*/ 310619 h 1099310"/>
                <a:gd name="connsiteX33" fmla="*/ 341646 w 716312"/>
                <a:gd name="connsiteY33" fmla="*/ 240314 h 1099310"/>
                <a:gd name="connsiteX34" fmla="*/ 385108 w 716312"/>
                <a:gd name="connsiteY34" fmla="*/ 230088 h 1099310"/>
                <a:gd name="connsiteX35" fmla="*/ 422178 w 716312"/>
                <a:gd name="connsiteY35" fmla="*/ 0 h 1099310"/>
                <a:gd name="connsiteX36" fmla="*/ 524440 w 716312"/>
                <a:gd name="connsiteY36" fmla="*/ 102261 h 1099310"/>
                <a:gd name="connsiteX37" fmla="*/ 422178 w 716312"/>
                <a:gd name="connsiteY37" fmla="*/ 204524 h 1099310"/>
                <a:gd name="connsiteX38" fmla="*/ 319916 w 716312"/>
                <a:gd name="connsiteY38" fmla="*/ 102261 h 1099310"/>
                <a:gd name="connsiteX39" fmla="*/ 422178 w 716312"/>
                <a:gd name="connsiteY39" fmla="*/ 0 h 10993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716312" h="1099310">
                  <a:moveTo>
                    <a:pt x="385108" y="230088"/>
                  </a:moveTo>
                  <a:cubicBezTo>
                    <a:pt x="423456" y="230088"/>
                    <a:pt x="456691" y="251819"/>
                    <a:pt x="474587" y="283775"/>
                  </a:cubicBezTo>
                  <a:cubicBezTo>
                    <a:pt x="477143" y="288888"/>
                    <a:pt x="550004" y="457619"/>
                    <a:pt x="550004" y="457619"/>
                  </a:cubicBezTo>
                  <a:lnTo>
                    <a:pt x="681666" y="501081"/>
                  </a:lnTo>
                  <a:cubicBezTo>
                    <a:pt x="708509" y="510029"/>
                    <a:pt x="722570" y="539429"/>
                    <a:pt x="713622" y="566273"/>
                  </a:cubicBezTo>
                  <a:cubicBezTo>
                    <a:pt x="705953" y="586725"/>
                    <a:pt x="686779" y="600786"/>
                    <a:pt x="665048" y="600786"/>
                  </a:cubicBezTo>
                  <a:cubicBezTo>
                    <a:pt x="658657" y="600786"/>
                    <a:pt x="653544" y="599508"/>
                    <a:pt x="648431" y="598230"/>
                  </a:cubicBezTo>
                  <a:lnTo>
                    <a:pt x="495039" y="547099"/>
                  </a:lnTo>
                  <a:cubicBezTo>
                    <a:pt x="480978" y="541986"/>
                    <a:pt x="470752" y="531760"/>
                    <a:pt x="464360" y="518977"/>
                  </a:cubicBezTo>
                  <a:lnTo>
                    <a:pt x="440073" y="462732"/>
                  </a:lnTo>
                  <a:lnTo>
                    <a:pt x="405560" y="635299"/>
                  </a:lnTo>
                  <a:lnTo>
                    <a:pt x="529552" y="726056"/>
                  </a:lnTo>
                  <a:cubicBezTo>
                    <a:pt x="542335" y="735004"/>
                    <a:pt x="550004" y="750343"/>
                    <a:pt x="550004" y="766961"/>
                  </a:cubicBezTo>
                  <a:lnTo>
                    <a:pt x="550004" y="1048179"/>
                  </a:lnTo>
                  <a:cubicBezTo>
                    <a:pt x="550004" y="1076301"/>
                    <a:pt x="526995" y="1099310"/>
                    <a:pt x="498874" y="1099310"/>
                  </a:cubicBezTo>
                  <a:cubicBezTo>
                    <a:pt x="470752" y="1099310"/>
                    <a:pt x="447743" y="1076301"/>
                    <a:pt x="447743" y="1048179"/>
                  </a:cubicBezTo>
                  <a:lnTo>
                    <a:pt x="447743" y="792526"/>
                  </a:lnTo>
                  <a:lnTo>
                    <a:pt x="309689" y="692821"/>
                  </a:lnTo>
                  <a:lnTo>
                    <a:pt x="279012" y="841100"/>
                  </a:lnTo>
                  <a:cubicBezTo>
                    <a:pt x="277734" y="848770"/>
                    <a:pt x="273899" y="856439"/>
                    <a:pt x="268786" y="862831"/>
                  </a:cubicBezTo>
                  <a:lnTo>
                    <a:pt x="89828" y="1080136"/>
                  </a:lnTo>
                  <a:cubicBezTo>
                    <a:pt x="79601" y="1092918"/>
                    <a:pt x="65541" y="1099310"/>
                    <a:pt x="50201" y="1099310"/>
                  </a:cubicBezTo>
                  <a:cubicBezTo>
                    <a:pt x="38697" y="1099310"/>
                    <a:pt x="27193" y="1095475"/>
                    <a:pt x="18245" y="1087805"/>
                  </a:cubicBezTo>
                  <a:cubicBezTo>
                    <a:pt x="-3486" y="1069910"/>
                    <a:pt x="-6042" y="1037953"/>
                    <a:pt x="11853" y="1016222"/>
                  </a:cubicBezTo>
                  <a:lnTo>
                    <a:pt x="183141" y="807865"/>
                  </a:lnTo>
                  <a:lnTo>
                    <a:pt x="271342" y="377089"/>
                  </a:lnTo>
                  <a:lnTo>
                    <a:pt x="217655" y="397541"/>
                  </a:lnTo>
                  <a:lnTo>
                    <a:pt x="165245" y="530481"/>
                  </a:lnTo>
                  <a:cubicBezTo>
                    <a:pt x="157576" y="550934"/>
                    <a:pt x="138402" y="562438"/>
                    <a:pt x="117949" y="562438"/>
                  </a:cubicBezTo>
                  <a:cubicBezTo>
                    <a:pt x="111558" y="562438"/>
                    <a:pt x="105167" y="561160"/>
                    <a:pt x="98775" y="558603"/>
                  </a:cubicBezTo>
                  <a:cubicBezTo>
                    <a:pt x="71932" y="548377"/>
                    <a:pt x="60427" y="517699"/>
                    <a:pt x="70654" y="492132"/>
                  </a:cubicBezTo>
                  <a:lnTo>
                    <a:pt x="134567" y="338741"/>
                  </a:lnTo>
                  <a:cubicBezTo>
                    <a:pt x="139680" y="325958"/>
                    <a:pt x="149906" y="315732"/>
                    <a:pt x="162689" y="310619"/>
                  </a:cubicBezTo>
                  <a:lnTo>
                    <a:pt x="341646" y="240314"/>
                  </a:lnTo>
                  <a:cubicBezTo>
                    <a:pt x="354430" y="233923"/>
                    <a:pt x="369769" y="230088"/>
                    <a:pt x="385108" y="230088"/>
                  </a:cubicBezTo>
                  <a:close/>
                  <a:moveTo>
                    <a:pt x="422178" y="0"/>
                  </a:moveTo>
                  <a:cubicBezTo>
                    <a:pt x="478656" y="0"/>
                    <a:pt x="524440" y="45784"/>
                    <a:pt x="524440" y="102261"/>
                  </a:cubicBezTo>
                  <a:cubicBezTo>
                    <a:pt x="524440" y="158740"/>
                    <a:pt x="478656" y="204524"/>
                    <a:pt x="422178" y="204524"/>
                  </a:cubicBezTo>
                  <a:cubicBezTo>
                    <a:pt x="365700" y="204524"/>
                    <a:pt x="319916" y="158740"/>
                    <a:pt x="319916" y="102261"/>
                  </a:cubicBezTo>
                  <a:cubicBezTo>
                    <a:pt x="319916" y="45784"/>
                    <a:pt x="365700" y="0"/>
                    <a:pt x="422178" y="0"/>
                  </a:cubicBezTo>
                  <a:close/>
                </a:path>
              </a:pathLst>
            </a:custGeom>
            <a:solidFill>
              <a:sysClr val="window" lastClr="FFFFFF"/>
            </a:solidFill>
            <a:ln w="12700" cap="flat">
              <a:noFill/>
              <a:prstDash val="solid"/>
              <a:miter/>
            </a:ln>
            <a:effectLst>
              <a:outerShdw blurRad="50800" dist="38100" dir="10800000" algn="r" rotWithShape="0">
                <a:prstClr val="black">
                  <a:alpha val="40000"/>
                </a:prstClr>
              </a:outerShdw>
            </a:effectLst>
          </p:spPr>
          <p:txBody>
            <a:bodyPr rtlCol="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  <p:sp>
          <p:nvSpPr>
            <p:cNvPr id="18" name="Freeform: Shape 22">
              <a:extLst>
                <a:ext uri="{FF2B5EF4-FFF2-40B4-BE49-F238E27FC236}">
                  <a16:creationId xmlns:a16="http://schemas.microsoft.com/office/drawing/2014/main" id="{2639947F-4C62-2578-393E-060B6BFF9C34}"/>
                </a:ext>
              </a:extLst>
            </p:cNvPr>
            <p:cNvSpPr/>
            <p:nvPr/>
          </p:nvSpPr>
          <p:spPr>
            <a:xfrm>
              <a:off x="6022121" y="3706746"/>
              <a:ext cx="434124" cy="494371"/>
            </a:xfrm>
            <a:custGeom>
              <a:avLst/>
              <a:gdLst>
                <a:gd name="connsiteX0" fmla="*/ 383480 w 965338"/>
                <a:gd name="connsiteY0" fmla="*/ 217305 h 1099308"/>
                <a:gd name="connsiteX1" fmla="*/ 600785 w 965338"/>
                <a:gd name="connsiteY1" fmla="*/ 217305 h 1099308"/>
                <a:gd name="connsiteX2" fmla="*/ 627628 w 965338"/>
                <a:gd name="connsiteY2" fmla="*/ 224975 h 1099308"/>
                <a:gd name="connsiteX3" fmla="*/ 824481 w 965338"/>
                <a:gd name="connsiteY3" fmla="*/ 348966 h 1099308"/>
                <a:gd name="connsiteX4" fmla="*/ 869221 w 965338"/>
                <a:gd name="connsiteY4" fmla="*/ 264601 h 1099308"/>
                <a:gd name="connsiteX5" fmla="*/ 938247 w 965338"/>
                <a:gd name="connsiteY5" fmla="*/ 242870 h 1099308"/>
                <a:gd name="connsiteX6" fmla="*/ 958699 w 965338"/>
                <a:gd name="connsiteY6" fmla="*/ 311897 h 1099308"/>
                <a:gd name="connsiteX7" fmla="*/ 888395 w 965338"/>
                <a:gd name="connsiteY7" fmla="*/ 446115 h 1099308"/>
                <a:gd name="connsiteX8" fmla="*/ 856438 w 965338"/>
                <a:gd name="connsiteY8" fmla="*/ 471680 h 1099308"/>
                <a:gd name="connsiteX9" fmla="*/ 815534 w 965338"/>
                <a:gd name="connsiteY9" fmla="*/ 465289 h 1099308"/>
                <a:gd name="connsiteX10" fmla="*/ 667255 w 965338"/>
                <a:gd name="connsiteY10" fmla="*/ 371975 h 1099308"/>
                <a:gd name="connsiteX11" fmla="*/ 536872 w 965338"/>
                <a:gd name="connsiteY11" fmla="*/ 614846 h 1099308"/>
                <a:gd name="connsiteX12" fmla="*/ 660863 w 965338"/>
                <a:gd name="connsiteY12" fmla="*/ 729890 h 1099308"/>
                <a:gd name="connsiteX13" fmla="*/ 677481 w 965338"/>
                <a:gd name="connsiteY13" fmla="*/ 769516 h 1099308"/>
                <a:gd name="connsiteX14" fmla="*/ 664698 w 965338"/>
                <a:gd name="connsiteY14" fmla="*/ 1050734 h 1099308"/>
                <a:gd name="connsiteX15" fmla="*/ 613568 w 965338"/>
                <a:gd name="connsiteY15" fmla="*/ 1099308 h 1099308"/>
                <a:gd name="connsiteX16" fmla="*/ 611011 w 965338"/>
                <a:gd name="connsiteY16" fmla="*/ 1099308 h 1099308"/>
                <a:gd name="connsiteX17" fmla="*/ 563715 w 965338"/>
                <a:gd name="connsiteY17" fmla="*/ 1045621 h 1099308"/>
                <a:gd name="connsiteX18" fmla="*/ 575220 w 965338"/>
                <a:gd name="connsiteY18" fmla="*/ 788690 h 1099308"/>
                <a:gd name="connsiteX19" fmla="*/ 428219 w 965338"/>
                <a:gd name="connsiteY19" fmla="*/ 651915 h 1099308"/>
                <a:gd name="connsiteX20" fmla="*/ 338740 w 965338"/>
                <a:gd name="connsiteY20" fmla="*/ 816812 h 1099308"/>
                <a:gd name="connsiteX21" fmla="*/ 294001 w 965338"/>
                <a:gd name="connsiteY21" fmla="*/ 843655 h 1099308"/>
                <a:gd name="connsiteX22" fmla="*/ 51131 w 965338"/>
                <a:gd name="connsiteY22" fmla="*/ 843655 h 1099308"/>
                <a:gd name="connsiteX23" fmla="*/ 0 w 965338"/>
                <a:gd name="connsiteY23" fmla="*/ 792525 h 1099308"/>
                <a:gd name="connsiteX24" fmla="*/ 51131 w 965338"/>
                <a:gd name="connsiteY24" fmla="*/ 741394 h 1099308"/>
                <a:gd name="connsiteX25" fmla="*/ 263323 w 965338"/>
                <a:gd name="connsiteY25" fmla="*/ 741394 h 1099308"/>
                <a:gd name="connsiteX26" fmla="*/ 489576 w 965338"/>
                <a:gd name="connsiteY26" fmla="*/ 319566 h 1099308"/>
                <a:gd name="connsiteX27" fmla="*/ 414158 w 965338"/>
                <a:gd name="connsiteY27" fmla="*/ 319566 h 1099308"/>
                <a:gd name="connsiteX28" fmla="*/ 345132 w 965338"/>
                <a:gd name="connsiteY28" fmla="*/ 446115 h 1099308"/>
                <a:gd name="connsiteX29" fmla="*/ 300392 w 965338"/>
                <a:gd name="connsiteY29" fmla="*/ 472958 h 1099308"/>
                <a:gd name="connsiteX30" fmla="*/ 276105 w 965338"/>
                <a:gd name="connsiteY30" fmla="*/ 466567 h 1099308"/>
                <a:gd name="connsiteX31" fmla="*/ 255653 w 965338"/>
                <a:gd name="connsiteY31" fmla="*/ 397540 h 1099308"/>
                <a:gd name="connsiteX32" fmla="*/ 338740 w 965338"/>
                <a:gd name="connsiteY32" fmla="*/ 244149 h 1099308"/>
                <a:gd name="connsiteX33" fmla="*/ 383480 w 965338"/>
                <a:gd name="connsiteY33" fmla="*/ 217305 h 1099308"/>
                <a:gd name="connsiteX34" fmla="*/ 690263 w 965338"/>
                <a:gd name="connsiteY34" fmla="*/ 0 h 1099308"/>
                <a:gd name="connsiteX35" fmla="*/ 792525 w 965338"/>
                <a:gd name="connsiteY35" fmla="*/ 102262 h 1099308"/>
                <a:gd name="connsiteX36" fmla="*/ 690263 w 965338"/>
                <a:gd name="connsiteY36" fmla="*/ 204524 h 1099308"/>
                <a:gd name="connsiteX37" fmla="*/ 588002 w 965338"/>
                <a:gd name="connsiteY37" fmla="*/ 102262 h 1099308"/>
                <a:gd name="connsiteX38" fmla="*/ 690263 w 965338"/>
                <a:gd name="connsiteY38" fmla="*/ 0 h 10993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965338" h="1099308">
                  <a:moveTo>
                    <a:pt x="383480" y="217305"/>
                  </a:moveTo>
                  <a:lnTo>
                    <a:pt x="600785" y="217305"/>
                  </a:lnTo>
                  <a:cubicBezTo>
                    <a:pt x="611011" y="217305"/>
                    <a:pt x="619959" y="219862"/>
                    <a:pt x="627628" y="224975"/>
                  </a:cubicBezTo>
                  <a:lnTo>
                    <a:pt x="824481" y="348966"/>
                  </a:lnTo>
                  <a:lnTo>
                    <a:pt x="869221" y="264601"/>
                  </a:lnTo>
                  <a:cubicBezTo>
                    <a:pt x="882003" y="239036"/>
                    <a:pt x="912682" y="230088"/>
                    <a:pt x="938247" y="242870"/>
                  </a:cubicBezTo>
                  <a:cubicBezTo>
                    <a:pt x="963812" y="256931"/>
                    <a:pt x="972760" y="287610"/>
                    <a:pt x="958699" y="311897"/>
                  </a:cubicBezTo>
                  <a:lnTo>
                    <a:pt x="888395" y="446115"/>
                  </a:lnTo>
                  <a:cubicBezTo>
                    <a:pt x="882003" y="458897"/>
                    <a:pt x="870499" y="467845"/>
                    <a:pt x="856438" y="471680"/>
                  </a:cubicBezTo>
                  <a:cubicBezTo>
                    <a:pt x="842377" y="475515"/>
                    <a:pt x="827038" y="472958"/>
                    <a:pt x="815534" y="465289"/>
                  </a:cubicBezTo>
                  <a:lnTo>
                    <a:pt x="667255" y="371975"/>
                  </a:lnTo>
                  <a:lnTo>
                    <a:pt x="536872" y="614846"/>
                  </a:lnTo>
                  <a:lnTo>
                    <a:pt x="660863" y="729890"/>
                  </a:lnTo>
                  <a:cubicBezTo>
                    <a:pt x="672368" y="740116"/>
                    <a:pt x="678759" y="754177"/>
                    <a:pt x="677481" y="769516"/>
                  </a:cubicBezTo>
                  <a:lnTo>
                    <a:pt x="664698" y="1050734"/>
                  </a:lnTo>
                  <a:cubicBezTo>
                    <a:pt x="663420" y="1077578"/>
                    <a:pt x="640411" y="1099308"/>
                    <a:pt x="613568" y="1099308"/>
                  </a:cubicBezTo>
                  <a:cubicBezTo>
                    <a:pt x="612289" y="1099308"/>
                    <a:pt x="612289" y="1099308"/>
                    <a:pt x="611011" y="1099308"/>
                  </a:cubicBezTo>
                  <a:cubicBezTo>
                    <a:pt x="582889" y="1098030"/>
                    <a:pt x="561159" y="1073743"/>
                    <a:pt x="563715" y="1045621"/>
                  </a:cubicBezTo>
                  <a:lnTo>
                    <a:pt x="575220" y="788690"/>
                  </a:lnTo>
                  <a:lnTo>
                    <a:pt x="428219" y="651915"/>
                  </a:lnTo>
                  <a:lnTo>
                    <a:pt x="338740" y="816812"/>
                  </a:lnTo>
                  <a:cubicBezTo>
                    <a:pt x="329793" y="833429"/>
                    <a:pt x="313175" y="843655"/>
                    <a:pt x="294001" y="843655"/>
                  </a:cubicBezTo>
                  <a:lnTo>
                    <a:pt x="51131" y="843655"/>
                  </a:lnTo>
                  <a:cubicBezTo>
                    <a:pt x="23009" y="843655"/>
                    <a:pt x="0" y="820646"/>
                    <a:pt x="0" y="792525"/>
                  </a:cubicBezTo>
                  <a:cubicBezTo>
                    <a:pt x="0" y="764403"/>
                    <a:pt x="23009" y="741394"/>
                    <a:pt x="51131" y="741394"/>
                  </a:cubicBezTo>
                  <a:lnTo>
                    <a:pt x="263323" y="741394"/>
                  </a:lnTo>
                  <a:lnTo>
                    <a:pt x="489576" y="319566"/>
                  </a:lnTo>
                  <a:lnTo>
                    <a:pt x="414158" y="319566"/>
                  </a:lnTo>
                  <a:lnTo>
                    <a:pt x="345132" y="446115"/>
                  </a:lnTo>
                  <a:cubicBezTo>
                    <a:pt x="336184" y="462732"/>
                    <a:pt x="318288" y="472958"/>
                    <a:pt x="300392" y="472958"/>
                  </a:cubicBezTo>
                  <a:cubicBezTo>
                    <a:pt x="292723" y="472958"/>
                    <a:pt x="283775" y="470402"/>
                    <a:pt x="276105" y="466567"/>
                  </a:cubicBezTo>
                  <a:cubicBezTo>
                    <a:pt x="251818" y="453784"/>
                    <a:pt x="241592" y="421828"/>
                    <a:pt x="255653" y="397540"/>
                  </a:cubicBezTo>
                  <a:lnTo>
                    <a:pt x="338740" y="244149"/>
                  </a:lnTo>
                  <a:cubicBezTo>
                    <a:pt x="347688" y="227531"/>
                    <a:pt x="364306" y="217305"/>
                    <a:pt x="383480" y="217305"/>
                  </a:cubicBezTo>
                  <a:close/>
                  <a:moveTo>
                    <a:pt x="690263" y="0"/>
                  </a:moveTo>
                  <a:cubicBezTo>
                    <a:pt x="746742" y="0"/>
                    <a:pt x="792525" y="45784"/>
                    <a:pt x="792525" y="102262"/>
                  </a:cubicBezTo>
                  <a:cubicBezTo>
                    <a:pt x="792525" y="158740"/>
                    <a:pt x="746742" y="204524"/>
                    <a:pt x="690263" y="204524"/>
                  </a:cubicBezTo>
                  <a:cubicBezTo>
                    <a:pt x="633786" y="204524"/>
                    <a:pt x="588002" y="158740"/>
                    <a:pt x="588002" y="102262"/>
                  </a:cubicBezTo>
                  <a:cubicBezTo>
                    <a:pt x="588002" y="45784"/>
                    <a:pt x="633786" y="0"/>
                    <a:pt x="690263" y="0"/>
                  </a:cubicBezTo>
                  <a:close/>
                </a:path>
              </a:pathLst>
            </a:custGeom>
            <a:solidFill>
              <a:sysClr val="window" lastClr="FFFFFF"/>
            </a:solidFill>
            <a:ln w="12700" cap="flat">
              <a:noFill/>
              <a:prstDash val="solid"/>
              <a:miter/>
            </a:ln>
            <a:effectLst>
              <a:outerShdw blurRad="50800" dist="38100" dir="10800000" algn="r" rotWithShape="0">
                <a:prstClr val="black">
                  <a:alpha val="40000"/>
                </a:prstClr>
              </a:outerShdw>
            </a:effectLst>
          </p:spPr>
          <p:txBody>
            <a:bodyPr rtlCol="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  <p:grpSp>
          <p:nvGrpSpPr>
            <p:cNvPr id="19" name="Group 34">
              <a:extLst>
                <a:ext uri="{FF2B5EF4-FFF2-40B4-BE49-F238E27FC236}">
                  <a16:creationId xmlns:a16="http://schemas.microsoft.com/office/drawing/2014/main" id="{300750AE-B466-A23E-C296-67750EB192FE}"/>
                </a:ext>
              </a:extLst>
            </p:cNvPr>
            <p:cNvGrpSpPr/>
            <p:nvPr/>
          </p:nvGrpSpPr>
          <p:grpSpPr>
            <a:xfrm>
              <a:off x="3137446" y="3103180"/>
              <a:ext cx="1488247" cy="679173"/>
              <a:chOff x="332936" y="2617090"/>
              <a:chExt cx="2937088" cy="874754"/>
            </a:xfrm>
          </p:grpSpPr>
          <p:sp>
            <p:nvSpPr>
              <p:cNvPr id="34" name="TextBox 44">
                <a:extLst>
                  <a:ext uri="{FF2B5EF4-FFF2-40B4-BE49-F238E27FC236}">
                    <a16:creationId xmlns:a16="http://schemas.microsoft.com/office/drawing/2014/main" id="{BC92090F-B733-C10C-240F-3A7C3C3DB59A}"/>
                  </a:ext>
                </a:extLst>
              </p:cNvPr>
              <p:cNvSpPr txBox="1"/>
              <p:nvPr/>
            </p:nvSpPr>
            <p:spPr>
              <a:xfrm>
                <a:off x="332936" y="2617090"/>
                <a:ext cx="2937088" cy="562163"/>
              </a:xfrm>
              <a:prstGeom prst="rect">
                <a:avLst/>
              </a:prstGeom>
              <a:noFill/>
            </p:spPr>
            <p:txBody>
              <a:bodyPr wrap="square" lIns="0" rIns="0" rtlCol="0" anchor="b">
                <a:spAutoFit/>
              </a:bodyPr>
              <a:lstStyle/>
              <a:p>
                <a:pPr marL="0" marR="0" lvl="0" indent="0" algn="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600" b="1" i="0" u="none" strike="noStrike" kern="0" cap="none" spc="0" normalizeH="0" baseline="0" noProof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35" name="TextBox 45">
                <a:extLst>
                  <a:ext uri="{FF2B5EF4-FFF2-40B4-BE49-F238E27FC236}">
                    <a16:creationId xmlns:a16="http://schemas.microsoft.com/office/drawing/2014/main" id="{6D396D22-EC80-C72C-A365-7657FBFE9B57}"/>
                  </a:ext>
                </a:extLst>
              </p:cNvPr>
              <p:cNvSpPr txBox="1"/>
              <p:nvPr/>
            </p:nvSpPr>
            <p:spPr>
              <a:xfrm>
                <a:off x="340732" y="3082998"/>
                <a:ext cx="2929292" cy="408846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/>
              <a:p>
                <a:pPr marL="0" marR="0" lvl="0" indent="0" algn="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00" b="0" i="0" u="none" strike="noStrike" kern="0" cap="none" spc="0" normalizeH="0" baseline="0" noProof="1">
                  <a:ln>
                    <a:noFill/>
                  </a:ln>
                  <a:solidFill>
                    <a:prstClr val="black">
                      <a:lumMod val="65000"/>
                      <a:lumOff val="35000"/>
                    </a:prstClr>
                  </a:solidFill>
                  <a:effectLst/>
                  <a:uLnTx/>
                  <a:uFillTx/>
                </a:endParaRPr>
              </a:p>
            </p:txBody>
          </p:sp>
        </p:grpSp>
        <p:sp>
          <p:nvSpPr>
            <p:cNvPr id="20" name="Oval 42">
              <a:extLst>
                <a:ext uri="{FF2B5EF4-FFF2-40B4-BE49-F238E27FC236}">
                  <a16:creationId xmlns:a16="http://schemas.microsoft.com/office/drawing/2014/main" id="{CAC661C1-8590-032F-AD4B-C2E9794285F4}"/>
                </a:ext>
              </a:extLst>
            </p:cNvPr>
            <p:cNvSpPr/>
            <p:nvPr/>
          </p:nvSpPr>
          <p:spPr>
            <a:xfrm>
              <a:off x="5741991" y="3908776"/>
              <a:ext cx="62861" cy="62861"/>
            </a:xfrm>
            <a:prstGeom prst="ellipse">
              <a:avLst/>
            </a:prstGeom>
            <a:solidFill>
              <a:sysClr val="window" lastClr="FFFFFF"/>
            </a:solidFill>
            <a:ln w="6350" cap="flat" cmpd="sng" algn="ctr">
              <a:solidFill>
                <a:sysClr val="windowText" lastClr="000000">
                  <a:lumMod val="50000"/>
                  <a:lumOff val="50000"/>
                </a:sys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00" b="0" i="0" u="none" strike="noStrike" kern="0" cap="none" spc="0" normalizeH="0" baseline="0" noProof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1" name="TextBox 53">
              <a:extLst>
                <a:ext uri="{FF2B5EF4-FFF2-40B4-BE49-F238E27FC236}">
                  <a16:creationId xmlns:a16="http://schemas.microsoft.com/office/drawing/2014/main" id="{52A109E8-0BD3-1B18-418C-92DAB9662C33}"/>
                </a:ext>
              </a:extLst>
            </p:cNvPr>
            <p:cNvSpPr txBox="1"/>
            <p:nvPr/>
          </p:nvSpPr>
          <p:spPr>
            <a:xfrm>
              <a:off x="1258528" y="4866760"/>
              <a:ext cx="2341679" cy="31743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00" b="0" i="0" u="none" strike="noStrike" kern="0" cap="none" spc="0" normalizeH="0" baseline="0" noProof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</a:endParaRPr>
            </a:p>
          </p:txBody>
        </p:sp>
        <p:sp>
          <p:nvSpPr>
            <p:cNvPr id="22" name="Oval 51">
              <a:extLst>
                <a:ext uri="{FF2B5EF4-FFF2-40B4-BE49-F238E27FC236}">
                  <a16:creationId xmlns:a16="http://schemas.microsoft.com/office/drawing/2014/main" id="{64B40060-A5E6-3B88-5321-2A58DBBC51AE}"/>
                </a:ext>
              </a:extLst>
            </p:cNvPr>
            <p:cNvSpPr/>
            <p:nvPr/>
          </p:nvSpPr>
          <p:spPr>
            <a:xfrm>
              <a:off x="4281887" y="5418871"/>
              <a:ext cx="62861" cy="62861"/>
            </a:xfrm>
            <a:prstGeom prst="ellipse">
              <a:avLst/>
            </a:prstGeom>
            <a:solidFill>
              <a:sysClr val="window" lastClr="FFFFFF"/>
            </a:solidFill>
            <a:ln w="6350" cap="flat" cmpd="sng" algn="ctr">
              <a:solidFill>
                <a:sysClr val="windowText" lastClr="000000">
                  <a:lumMod val="50000"/>
                  <a:lumOff val="50000"/>
                </a:sys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00" b="0" i="0" u="none" strike="noStrike" kern="0" cap="none" spc="0" normalizeH="0" baseline="0" noProof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grpSp>
          <p:nvGrpSpPr>
            <p:cNvPr id="23" name="Group 55">
              <a:extLst>
                <a:ext uri="{FF2B5EF4-FFF2-40B4-BE49-F238E27FC236}">
                  <a16:creationId xmlns:a16="http://schemas.microsoft.com/office/drawing/2014/main" id="{95106DEB-100B-D0EA-0C1F-F60BF566441E}"/>
                </a:ext>
              </a:extLst>
            </p:cNvPr>
            <p:cNvGrpSpPr/>
            <p:nvPr/>
          </p:nvGrpSpPr>
          <p:grpSpPr>
            <a:xfrm>
              <a:off x="7397539" y="4784229"/>
              <a:ext cx="3580386" cy="649582"/>
              <a:chOff x="329089" y="3125538"/>
              <a:chExt cx="2948729" cy="836643"/>
            </a:xfrm>
          </p:grpSpPr>
          <p:sp>
            <p:nvSpPr>
              <p:cNvPr id="32" name="TextBox 60">
                <a:extLst>
                  <a:ext uri="{FF2B5EF4-FFF2-40B4-BE49-F238E27FC236}">
                    <a16:creationId xmlns:a16="http://schemas.microsoft.com/office/drawing/2014/main" id="{B9A8BED0-B72F-BD4B-404B-29D104362407}"/>
                  </a:ext>
                </a:extLst>
              </p:cNvPr>
              <p:cNvSpPr txBox="1"/>
              <p:nvPr/>
            </p:nvSpPr>
            <p:spPr>
              <a:xfrm>
                <a:off x="340730" y="3125538"/>
                <a:ext cx="2937088" cy="562163"/>
              </a:xfrm>
              <a:prstGeom prst="rect">
                <a:avLst/>
              </a:prstGeom>
              <a:noFill/>
            </p:spPr>
            <p:txBody>
              <a:bodyPr wrap="square" lIns="0" rIns="0" rtlCol="0" anchor="b">
                <a:sp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600" b="1" i="0" u="none" strike="noStrike" kern="0" cap="none" spc="0" normalizeH="0" baseline="0" noProof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33" name="TextBox 61">
                <a:extLst>
                  <a:ext uri="{FF2B5EF4-FFF2-40B4-BE49-F238E27FC236}">
                    <a16:creationId xmlns:a16="http://schemas.microsoft.com/office/drawing/2014/main" id="{4E4893D8-3193-11EC-1C4E-0AC8ECA4294E}"/>
                  </a:ext>
                </a:extLst>
              </p:cNvPr>
              <p:cNvSpPr txBox="1"/>
              <p:nvPr/>
            </p:nvSpPr>
            <p:spPr>
              <a:xfrm>
                <a:off x="329089" y="3553335"/>
                <a:ext cx="2929293" cy="408846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00" b="0" i="0" u="none" strike="noStrike" kern="0" cap="none" spc="0" normalizeH="0" baseline="0" noProof="1">
                  <a:ln>
                    <a:noFill/>
                  </a:ln>
                  <a:solidFill>
                    <a:prstClr val="black">
                      <a:lumMod val="65000"/>
                      <a:lumOff val="35000"/>
                    </a:prstClr>
                  </a:solidFill>
                  <a:effectLst/>
                  <a:uLnTx/>
                  <a:uFillTx/>
                </a:endParaRPr>
              </a:p>
            </p:txBody>
          </p:sp>
        </p:grpSp>
        <p:sp>
          <p:nvSpPr>
            <p:cNvPr id="24" name="Oval 59">
              <a:extLst>
                <a:ext uri="{FF2B5EF4-FFF2-40B4-BE49-F238E27FC236}">
                  <a16:creationId xmlns:a16="http://schemas.microsoft.com/office/drawing/2014/main" id="{8EF291E2-8DD1-7A25-3588-55AC6CF438AE}"/>
                </a:ext>
              </a:extLst>
            </p:cNvPr>
            <p:cNvSpPr/>
            <p:nvPr/>
          </p:nvSpPr>
          <p:spPr>
            <a:xfrm flipH="1" flipV="1">
              <a:off x="5758679" y="4637025"/>
              <a:ext cx="62908" cy="63153"/>
            </a:xfrm>
            <a:prstGeom prst="ellipse">
              <a:avLst/>
            </a:prstGeom>
            <a:solidFill>
              <a:sysClr val="window" lastClr="FFFFFF"/>
            </a:solidFill>
            <a:ln w="6350" cap="flat" cmpd="sng" algn="ctr">
              <a:solidFill>
                <a:sysClr val="windowText" lastClr="000000">
                  <a:lumMod val="50000"/>
                  <a:lumOff val="50000"/>
                </a:sys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00" b="0" i="0" u="none" strike="noStrike" kern="0" cap="none" spc="0" normalizeH="0" baseline="0" noProof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6" name="Oval 67">
              <a:extLst>
                <a:ext uri="{FF2B5EF4-FFF2-40B4-BE49-F238E27FC236}">
                  <a16:creationId xmlns:a16="http://schemas.microsoft.com/office/drawing/2014/main" id="{65E7607D-0926-A8C8-BF87-FA631026B492}"/>
                </a:ext>
              </a:extLst>
            </p:cNvPr>
            <p:cNvSpPr/>
            <p:nvPr/>
          </p:nvSpPr>
          <p:spPr>
            <a:xfrm flipH="1" flipV="1">
              <a:off x="7269324" y="3405282"/>
              <a:ext cx="63897" cy="63895"/>
            </a:xfrm>
            <a:prstGeom prst="ellipse">
              <a:avLst/>
            </a:prstGeom>
            <a:solidFill>
              <a:sysClr val="window" lastClr="FFFFFF"/>
            </a:solidFill>
            <a:ln w="6350" cap="flat" cmpd="sng" algn="ctr">
              <a:solidFill>
                <a:sysClr val="windowText" lastClr="000000">
                  <a:lumMod val="50000"/>
                  <a:lumOff val="50000"/>
                </a:sys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7" name="Rectangle 41">
              <a:extLst>
                <a:ext uri="{FF2B5EF4-FFF2-40B4-BE49-F238E27FC236}">
                  <a16:creationId xmlns:a16="http://schemas.microsoft.com/office/drawing/2014/main" id="{F6B1DA25-9F61-347B-D9D9-EF4ABF481DD6}"/>
                </a:ext>
              </a:extLst>
            </p:cNvPr>
            <p:cNvSpPr/>
            <p:nvPr/>
          </p:nvSpPr>
          <p:spPr bwMode="auto">
            <a:xfrm>
              <a:off x="7262882" y="2187015"/>
              <a:ext cx="1111105" cy="1061644"/>
            </a:xfrm>
            <a:prstGeom prst="rect">
              <a:avLst/>
            </a:prstGeom>
            <a:solidFill>
              <a:srgbClr val="D34817">
                <a:lumMod val="75000"/>
              </a:srgbClr>
            </a:solidFill>
            <a:ln w="12700">
              <a:noFill/>
              <a:round/>
              <a:headEnd/>
              <a:tailEnd/>
            </a:ln>
            <a:scene3d>
              <a:camera prst="isometricTopUp">
                <a:rot lat="19334319" lon="18553889" rev="3806096"/>
              </a:camera>
              <a:lightRig rig="threePt" dir="t"/>
            </a:scene3d>
            <a:sp3d prstMaterial="matte">
              <a:bevelT w="0" h="355600"/>
              <a:bevelB w="0" h="0"/>
            </a:sp3d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  <p:sp>
          <p:nvSpPr>
            <p:cNvPr id="28" name="Freeform: Shape 73">
              <a:extLst>
                <a:ext uri="{FF2B5EF4-FFF2-40B4-BE49-F238E27FC236}">
                  <a16:creationId xmlns:a16="http://schemas.microsoft.com/office/drawing/2014/main" id="{EB8F6B02-ADE4-E65F-33D8-89E368D5BEB4}"/>
                </a:ext>
              </a:extLst>
            </p:cNvPr>
            <p:cNvSpPr/>
            <p:nvPr/>
          </p:nvSpPr>
          <p:spPr>
            <a:xfrm>
              <a:off x="7612941" y="2234501"/>
              <a:ext cx="338437" cy="562803"/>
            </a:xfrm>
            <a:custGeom>
              <a:avLst/>
              <a:gdLst>
                <a:gd name="connsiteX0" fmla="*/ 218123 w 435896"/>
                <a:gd name="connsiteY0" fmla="*/ 31266 h 724873"/>
                <a:gd name="connsiteX1" fmla="*/ 280409 w 435896"/>
                <a:gd name="connsiteY1" fmla="*/ 93552 h 724873"/>
                <a:gd name="connsiteX2" fmla="*/ 218123 w 435896"/>
                <a:gd name="connsiteY2" fmla="*/ 155838 h 724873"/>
                <a:gd name="connsiteX3" fmla="*/ 155837 w 435896"/>
                <a:gd name="connsiteY3" fmla="*/ 93552 h 724873"/>
                <a:gd name="connsiteX4" fmla="*/ 218123 w 435896"/>
                <a:gd name="connsiteY4" fmla="*/ 31266 h 724873"/>
                <a:gd name="connsiteX5" fmla="*/ 38468 w 435896"/>
                <a:gd name="connsiteY5" fmla="*/ 901 h 724873"/>
                <a:gd name="connsiteX6" fmla="*/ 57737 w 435896"/>
                <a:gd name="connsiteY6" fmla="*/ 15694 h 724873"/>
                <a:gd name="connsiteX7" fmla="*/ 155838 w 435896"/>
                <a:gd name="connsiteY7" fmla="*/ 182309 h 724873"/>
                <a:gd name="connsiteX8" fmla="*/ 166738 w 435896"/>
                <a:gd name="connsiteY8" fmla="*/ 179195 h 724873"/>
                <a:gd name="connsiteX9" fmla="*/ 218124 w 435896"/>
                <a:gd name="connsiteY9" fmla="*/ 171409 h 724873"/>
                <a:gd name="connsiteX10" fmla="*/ 269510 w 435896"/>
                <a:gd name="connsiteY10" fmla="*/ 179195 h 724873"/>
                <a:gd name="connsiteX11" fmla="*/ 280410 w 435896"/>
                <a:gd name="connsiteY11" fmla="*/ 182309 h 724873"/>
                <a:gd name="connsiteX12" fmla="*/ 378511 w 435896"/>
                <a:gd name="connsiteY12" fmla="*/ 15694 h 724873"/>
                <a:gd name="connsiteX13" fmla="*/ 420554 w 435896"/>
                <a:gd name="connsiteY13" fmla="*/ 4794 h 724873"/>
                <a:gd name="connsiteX14" fmla="*/ 431454 w 435896"/>
                <a:gd name="connsiteY14" fmla="*/ 46837 h 724873"/>
                <a:gd name="connsiteX15" fmla="*/ 295982 w 435896"/>
                <a:gd name="connsiteY15" fmla="*/ 277295 h 724873"/>
                <a:gd name="connsiteX16" fmla="*/ 295982 w 435896"/>
                <a:gd name="connsiteY16" fmla="*/ 482839 h 724873"/>
                <a:gd name="connsiteX17" fmla="*/ 295982 w 435896"/>
                <a:gd name="connsiteY17" fmla="*/ 724873 h 724873"/>
                <a:gd name="connsiteX18" fmla="*/ 233696 w 435896"/>
                <a:gd name="connsiteY18" fmla="*/ 724873 h 724873"/>
                <a:gd name="connsiteX19" fmla="*/ 233696 w 435896"/>
                <a:gd name="connsiteY19" fmla="*/ 451696 h 724873"/>
                <a:gd name="connsiteX20" fmla="*/ 202553 w 435896"/>
                <a:gd name="connsiteY20" fmla="*/ 451696 h 724873"/>
                <a:gd name="connsiteX21" fmla="*/ 202553 w 435896"/>
                <a:gd name="connsiteY21" fmla="*/ 724873 h 724873"/>
                <a:gd name="connsiteX22" fmla="*/ 140267 w 435896"/>
                <a:gd name="connsiteY22" fmla="*/ 724873 h 724873"/>
                <a:gd name="connsiteX23" fmla="*/ 140267 w 435896"/>
                <a:gd name="connsiteY23" fmla="*/ 482839 h 724873"/>
                <a:gd name="connsiteX24" fmla="*/ 140267 w 435896"/>
                <a:gd name="connsiteY24" fmla="*/ 277295 h 724873"/>
                <a:gd name="connsiteX25" fmla="*/ 4794 w 435896"/>
                <a:gd name="connsiteY25" fmla="*/ 46837 h 724873"/>
                <a:gd name="connsiteX26" fmla="*/ 15694 w 435896"/>
                <a:gd name="connsiteY26" fmla="*/ 4794 h 724873"/>
                <a:gd name="connsiteX27" fmla="*/ 38468 w 435896"/>
                <a:gd name="connsiteY27" fmla="*/ 901 h 7248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435896" h="724873">
                  <a:moveTo>
                    <a:pt x="218123" y="31266"/>
                  </a:moveTo>
                  <a:cubicBezTo>
                    <a:pt x="252523" y="31266"/>
                    <a:pt x="280409" y="59152"/>
                    <a:pt x="280409" y="93552"/>
                  </a:cubicBezTo>
                  <a:cubicBezTo>
                    <a:pt x="280409" y="127952"/>
                    <a:pt x="252523" y="155838"/>
                    <a:pt x="218123" y="155838"/>
                  </a:cubicBezTo>
                  <a:cubicBezTo>
                    <a:pt x="183723" y="155838"/>
                    <a:pt x="155837" y="127952"/>
                    <a:pt x="155837" y="93552"/>
                  </a:cubicBezTo>
                  <a:cubicBezTo>
                    <a:pt x="155837" y="59152"/>
                    <a:pt x="183723" y="31266"/>
                    <a:pt x="218123" y="31266"/>
                  </a:cubicBezTo>
                  <a:close/>
                  <a:moveTo>
                    <a:pt x="38468" y="901"/>
                  </a:moveTo>
                  <a:cubicBezTo>
                    <a:pt x="46059" y="2847"/>
                    <a:pt x="53066" y="7908"/>
                    <a:pt x="57737" y="15694"/>
                  </a:cubicBezTo>
                  <a:lnTo>
                    <a:pt x="155838" y="182309"/>
                  </a:lnTo>
                  <a:cubicBezTo>
                    <a:pt x="160510" y="180752"/>
                    <a:pt x="163624" y="180752"/>
                    <a:pt x="166738" y="179195"/>
                  </a:cubicBezTo>
                  <a:cubicBezTo>
                    <a:pt x="183867" y="174523"/>
                    <a:pt x="200996" y="171409"/>
                    <a:pt x="218124" y="171409"/>
                  </a:cubicBezTo>
                  <a:cubicBezTo>
                    <a:pt x="235253" y="171409"/>
                    <a:pt x="252382" y="174523"/>
                    <a:pt x="269510" y="179195"/>
                  </a:cubicBezTo>
                  <a:cubicBezTo>
                    <a:pt x="274182" y="179195"/>
                    <a:pt x="277296" y="180752"/>
                    <a:pt x="280410" y="182309"/>
                  </a:cubicBezTo>
                  <a:lnTo>
                    <a:pt x="378511" y="15694"/>
                  </a:lnTo>
                  <a:cubicBezTo>
                    <a:pt x="386297" y="1679"/>
                    <a:pt x="404983" y="-4549"/>
                    <a:pt x="420554" y="4794"/>
                  </a:cubicBezTo>
                  <a:cubicBezTo>
                    <a:pt x="434568" y="12579"/>
                    <a:pt x="440797" y="31265"/>
                    <a:pt x="431454" y="46837"/>
                  </a:cubicBezTo>
                  <a:lnTo>
                    <a:pt x="295982" y="277295"/>
                  </a:lnTo>
                  <a:lnTo>
                    <a:pt x="295982" y="482839"/>
                  </a:lnTo>
                  <a:lnTo>
                    <a:pt x="295982" y="724873"/>
                  </a:lnTo>
                  <a:lnTo>
                    <a:pt x="233696" y="724873"/>
                  </a:lnTo>
                  <a:lnTo>
                    <a:pt x="233696" y="451696"/>
                  </a:lnTo>
                  <a:lnTo>
                    <a:pt x="202553" y="451696"/>
                  </a:lnTo>
                  <a:lnTo>
                    <a:pt x="202553" y="724873"/>
                  </a:lnTo>
                  <a:lnTo>
                    <a:pt x="140267" y="724873"/>
                  </a:lnTo>
                  <a:lnTo>
                    <a:pt x="140267" y="482839"/>
                  </a:lnTo>
                  <a:lnTo>
                    <a:pt x="140267" y="277295"/>
                  </a:lnTo>
                  <a:lnTo>
                    <a:pt x="4794" y="46837"/>
                  </a:lnTo>
                  <a:cubicBezTo>
                    <a:pt x="-4549" y="32822"/>
                    <a:pt x="122" y="14137"/>
                    <a:pt x="15694" y="4794"/>
                  </a:cubicBezTo>
                  <a:cubicBezTo>
                    <a:pt x="22701" y="123"/>
                    <a:pt x="30876" y="-1046"/>
                    <a:pt x="38468" y="901"/>
                  </a:cubicBezTo>
                  <a:close/>
                </a:path>
              </a:pathLst>
            </a:custGeom>
            <a:solidFill>
              <a:sysClr val="window" lastClr="FFFFFF"/>
            </a:solidFill>
            <a:ln w="12700" cap="flat">
              <a:noFill/>
              <a:prstDash val="solid"/>
              <a:miter/>
            </a:ln>
            <a:effectLst>
              <a:outerShdw blurRad="50800" dist="38100" dir="10800000" algn="r" rotWithShape="0">
                <a:prstClr val="black">
                  <a:alpha val="40000"/>
                </a:prstClr>
              </a:outerShdw>
            </a:effec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  <p:sp>
          <p:nvSpPr>
            <p:cNvPr id="29" name="Oval 42">
              <a:extLst>
                <a:ext uri="{FF2B5EF4-FFF2-40B4-BE49-F238E27FC236}">
                  <a16:creationId xmlns:a16="http://schemas.microsoft.com/office/drawing/2014/main" id="{BDDFA124-7D01-69DD-CE1D-2ED65847CC32}"/>
                </a:ext>
              </a:extLst>
            </p:cNvPr>
            <p:cNvSpPr/>
            <p:nvPr/>
          </p:nvSpPr>
          <p:spPr>
            <a:xfrm>
              <a:off x="7303320" y="2646116"/>
              <a:ext cx="62861" cy="62861"/>
            </a:xfrm>
            <a:prstGeom prst="ellipse">
              <a:avLst/>
            </a:prstGeom>
            <a:solidFill>
              <a:sysClr val="window" lastClr="FFFFFF"/>
            </a:solidFill>
            <a:ln w="6350" cap="flat" cmpd="sng" algn="ctr">
              <a:solidFill>
                <a:sysClr val="windowText" lastClr="000000">
                  <a:lumMod val="50000"/>
                  <a:lumOff val="50000"/>
                </a:sys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00" b="0" i="0" u="none" strike="noStrike" kern="0" cap="none" spc="0" normalizeH="0" baseline="0" noProof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0" name="TextBox 45">
              <a:extLst>
                <a:ext uri="{FF2B5EF4-FFF2-40B4-BE49-F238E27FC236}">
                  <a16:creationId xmlns:a16="http://schemas.microsoft.com/office/drawing/2014/main" id="{8457EF76-322F-DB2C-C430-AEAFB854A657}"/>
                </a:ext>
              </a:extLst>
            </p:cNvPr>
            <p:cNvSpPr txBox="1"/>
            <p:nvPr/>
          </p:nvSpPr>
          <p:spPr>
            <a:xfrm>
              <a:off x="4902060" y="1950123"/>
              <a:ext cx="1284671" cy="31743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00" b="0" i="0" u="none" strike="noStrike" kern="0" cap="none" spc="0" normalizeH="0" baseline="0" noProof="1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</a:endParaRPr>
            </a:p>
          </p:txBody>
        </p:sp>
        <p:sp>
          <p:nvSpPr>
            <p:cNvPr id="31" name="Freeform: Shape 22">
              <a:extLst>
                <a:ext uri="{FF2B5EF4-FFF2-40B4-BE49-F238E27FC236}">
                  <a16:creationId xmlns:a16="http://schemas.microsoft.com/office/drawing/2014/main" id="{3569B302-2729-C734-82FD-1D4EB8FCAC0D}"/>
                </a:ext>
              </a:extLst>
            </p:cNvPr>
            <p:cNvSpPr/>
            <p:nvPr/>
          </p:nvSpPr>
          <p:spPr>
            <a:xfrm rot="20426040">
              <a:off x="6806377" y="2954494"/>
              <a:ext cx="434124" cy="494371"/>
            </a:xfrm>
            <a:custGeom>
              <a:avLst/>
              <a:gdLst>
                <a:gd name="connsiteX0" fmla="*/ 383480 w 965338"/>
                <a:gd name="connsiteY0" fmla="*/ 217305 h 1099308"/>
                <a:gd name="connsiteX1" fmla="*/ 600785 w 965338"/>
                <a:gd name="connsiteY1" fmla="*/ 217305 h 1099308"/>
                <a:gd name="connsiteX2" fmla="*/ 627628 w 965338"/>
                <a:gd name="connsiteY2" fmla="*/ 224975 h 1099308"/>
                <a:gd name="connsiteX3" fmla="*/ 824481 w 965338"/>
                <a:gd name="connsiteY3" fmla="*/ 348966 h 1099308"/>
                <a:gd name="connsiteX4" fmla="*/ 869221 w 965338"/>
                <a:gd name="connsiteY4" fmla="*/ 264601 h 1099308"/>
                <a:gd name="connsiteX5" fmla="*/ 938247 w 965338"/>
                <a:gd name="connsiteY5" fmla="*/ 242870 h 1099308"/>
                <a:gd name="connsiteX6" fmla="*/ 958699 w 965338"/>
                <a:gd name="connsiteY6" fmla="*/ 311897 h 1099308"/>
                <a:gd name="connsiteX7" fmla="*/ 888395 w 965338"/>
                <a:gd name="connsiteY7" fmla="*/ 446115 h 1099308"/>
                <a:gd name="connsiteX8" fmla="*/ 856438 w 965338"/>
                <a:gd name="connsiteY8" fmla="*/ 471680 h 1099308"/>
                <a:gd name="connsiteX9" fmla="*/ 815534 w 965338"/>
                <a:gd name="connsiteY9" fmla="*/ 465289 h 1099308"/>
                <a:gd name="connsiteX10" fmla="*/ 667255 w 965338"/>
                <a:gd name="connsiteY10" fmla="*/ 371975 h 1099308"/>
                <a:gd name="connsiteX11" fmla="*/ 536872 w 965338"/>
                <a:gd name="connsiteY11" fmla="*/ 614846 h 1099308"/>
                <a:gd name="connsiteX12" fmla="*/ 660863 w 965338"/>
                <a:gd name="connsiteY12" fmla="*/ 729890 h 1099308"/>
                <a:gd name="connsiteX13" fmla="*/ 677481 w 965338"/>
                <a:gd name="connsiteY13" fmla="*/ 769516 h 1099308"/>
                <a:gd name="connsiteX14" fmla="*/ 664698 w 965338"/>
                <a:gd name="connsiteY14" fmla="*/ 1050734 h 1099308"/>
                <a:gd name="connsiteX15" fmla="*/ 613568 w 965338"/>
                <a:gd name="connsiteY15" fmla="*/ 1099308 h 1099308"/>
                <a:gd name="connsiteX16" fmla="*/ 611011 w 965338"/>
                <a:gd name="connsiteY16" fmla="*/ 1099308 h 1099308"/>
                <a:gd name="connsiteX17" fmla="*/ 563715 w 965338"/>
                <a:gd name="connsiteY17" fmla="*/ 1045621 h 1099308"/>
                <a:gd name="connsiteX18" fmla="*/ 575220 w 965338"/>
                <a:gd name="connsiteY18" fmla="*/ 788690 h 1099308"/>
                <a:gd name="connsiteX19" fmla="*/ 428219 w 965338"/>
                <a:gd name="connsiteY19" fmla="*/ 651915 h 1099308"/>
                <a:gd name="connsiteX20" fmla="*/ 338740 w 965338"/>
                <a:gd name="connsiteY20" fmla="*/ 816812 h 1099308"/>
                <a:gd name="connsiteX21" fmla="*/ 294001 w 965338"/>
                <a:gd name="connsiteY21" fmla="*/ 843655 h 1099308"/>
                <a:gd name="connsiteX22" fmla="*/ 51131 w 965338"/>
                <a:gd name="connsiteY22" fmla="*/ 843655 h 1099308"/>
                <a:gd name="connsiteX23" fmla="*/ 0 w 965338"/>
                <a:gd name="connsiteY23" fmla="*/ 792525 h 1099308"/>
                <a:gd name="connsiteX24" fmla="*/ 51131 w 965338"/>
                <a:gd name="connsiteY24" fmla="*/ 741394 h 1099308"/>
                <a:gd name="connsiteX25" fmla="*/ 263323 w 965338"/>
                <a:gd name="connsiteY25" fmla="*/ 741394 h 1099308"/>
                <a:gd name="connsiteX26" fmla="*/ 489576 w 965338"/>
                <a:gd name="connsiteY26" fmla="*/ 319566 h 1099308"/>
                <a:gd name="connsiteX27" fmla="*/ 414158 w 965338"/>
                <a:gd name="connsiteY27" fmla="*/ 319566 h 1099308"/>
                <a:gd name="connsiteX28" fmla="*/ 345132 w 965338"/>
                <a:gd name="connsiteY28" fmla="*/ 446115 h 1099308"/>
                <a:gd name="connsiteX29" fmla="*/ 300392 w 965338"/>
                <a:gd name="connsiteY29" fmla="*/ 472958 h 1099308"/>
                <a:gd name="connsiteX30" fmla="*/ 276105 w 965338"/>
                <a:gd name="connsiteY30" fmla="*/ 466567 h 1099308"/>
                <a:gd name="connsiteX31" fmla="*/ 255653 w 965338"/>
                <a:gd name="connsiteY31" fmla="*/ 397540 h 1099308"/>
                <a:gd name="connsiteX32" fmla="*/ 338740 w 965338"/>
                <a:gd name="connsiteY32" fmla="*/ 244149 h 1099308"/>
                <a:gd name="connsiteX33" fmla="*/ 383480 w 965338"/>
                <a:gd name="connsiteY33" fmla="*/ 217305 h 1099308"/>
                <a:gd name="connsiteX34" fmla="*/ 690263 w 965338"/>
                <a:gd name="connsiteY34" fmla="*/ 0 h 1099308"/>
                <a:gd name="connsiteX35" fmla="*/ 792525 w 965338"/>
                <a:gd name="connsiteY35" fmla="*/ 102262 h 1099308"/>
                <a:gd name="connsiteX36" fmla="*/ 690263 w 965338"/>
                <a:gd name="connsiteY36" fmla="*/ 204524 h 1099308"/>
                <a:gd name="connsiteX37" fmla="*/ 588002 w 965338"/>
                <a:gd name="connsiteY37" fmla="*/ 102262 h 1099308"/>
                <a:gd name="connsiteX38" fmla="*/ 690263 w 965338"/>
                <a:gd name="connsiteY38" fmla="*/ 0 h 10993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965338" h="1099308">
                  <a:moveTo>
                    <a:pt x="383480" y="217305"/>
                  </a:moveTo>
                  <a:lnTo>
                    <a:pt x="600785" y="217305"/>
                  </a:lnTo>
                  <a:cubicBezTo>
                    <a:pt x="611011" y="217305"/>
                    <a:pt x="619959" y="219862"/>
                    <a:pt x="627628" y="224975"/>
                  </a:cubicBezTo>
                  <a:lnTo>
                    <a:pt x="824481" y="348966"/>
                  </a:lnTo>
                  <a:lnTo>
                    <a:pt x="869221" y="264601"/>
                  </a:lnTo>
                  <a:cubicBezTo>
                    <a:pt x="882003" y="239036"/>
                    <a:pt x="912682" y="230088"/>
                    <a:pt x="938247" y="242870"/>
                  </a:cubicBezTo>
                  <a:cubicBezTo>
                    <a:pt x="963812" y="256931"/>
                    <a:pt x="972760" y="287610"/>
                    <a:pt x="958699" y="311897"/>
                  </a:cubicBezTo>
                  <a:lnTo>
                    <a:pt x="888395" y="446115"/>
                  </a:lnTo>
                  <a:cubicBezTo>
                    <a:pt x="882003" y="458897"/>
                    <a:pt x="870499" y="467845"/>
                    <a:pt x="856438" y="471680"/>
                  </a:cubicBezTo>
                  <a:cubicBezTo>
                    <a:pt x="842377" y="475515"/>
                    <a:pt x="827038" y="472958"/>
                    <a:pt x="815534" y="465289"/>
                  </a:cubicBezTo>
                  <a:lnTo>
                    <a:pt x="667255" y="371975"/>
                  </a:lnTo>
                  <a:lnTo>
                    <a:pt x="536872" y="614846"/>
                  </a:lnTo>
                  <a:lnTo>
                    <a:pt x="660863" y="729890"/>
                  </a:lnTo>
                  <a:cubicBezTo>
                    <a:pt x="672368" y="740116"/>
                    <a:pt x="678759" y="754177"/>
                    <a:pt x="677481" y="769516"/>
                  </a:cubicBezTo>
                  <a:lnTo>
                    <a:pt x="664698" y="1050734"/>
                  </a:lnTo>
                  <a:cubicBezTo>
                    <a:pt x="663420" y="1077578"/>
                    <a:pt x="640411" y="1099308"/>
                    <a:pt x="613568" y="1099308"/>
                  </a:cubicBezTo>
                  <a:cubicBezTo>
                    <a:pt x="612289" y="1099308"/>
                    <a:pt x="612289" y="1099308"/>
                    <a:pt x="611011" y="1099308"/>
                  </a:cubicBezTo>
                  <a:cubicBezTo>
                    <a:pt x="582889" y="1098030"/>
                    <a:pt x="561159" y="1073743"/>
                    <a:pt x="563715" y="1045621"/>
                  </a:cubicBezTo>
                  <a:lnTo>
                    <a:pt x="575220" y="788690"/>
                  </a:lnTo>
                  <a:lnTo>
                    <a:pt x="428219" y="651915"/>
                  </a:lnTo>
                  <a:lnTo>
                    <a:pt x="338740" y="816812"/>
                  </a:lnTo>
                  <a:cubicBezTo>
                    <a:pt x="329793" y="833429"/>
                    <a:pt x="313175" y="843655"/>
                    <a:pt x="294001" y="843655"/>
                  </a:cubicBezTo>
                  <a:lnTo>
                    <a:pt x="51131" y="843655"/>
                  </a:lnTo>
                  <a:cubicBezTo>
                    <a:pt x="23009" y="843655"/>
                    <a:pt x="0" y="820646"/>
                    <a:pt x="0" y="792525"/>
                  </a:cubicBezTo>
                  <a:cubicBezTo>
                    <a:pt x="0" y="764403"/>
                    <a:pt x="23009" y="741394"/>
                    <a:pt x="51131" y="741394"/>
                  </a:cubicBezTo>
                  <a:lnTo>
                    <a:pt x="263323" y="741394"/>
                  </a:lnTo>
                  <a:lnTo>
                    <a:pt x="489576" y="319566"/>
                  </a:lnTo>
                  <a:lnTo>
                    <a:pt x="414158" y="319566"/>
                  </a:lnTo>
                  <a:lnTo>
                    <a:pt x="345132" y="446115"/>
                  </a:lnTo>
                  <a:cubicBezTo>
                    <a:pt x="336184" y="462732"/>
                    <a:pt x="318288" y="472958"/>
                    <a:pt x="300392" y="472958"/>
                  </a:cubicBezTo>
                  <a:cubicBezTo>
                    <a:pt x="292723" y="472958"/>
                    <a:pt x="283775" y="470402"/>
                    <a:pt x="276105" y="466567"/>
                  </a:cubicBezTo>
                  <a:cubicBezTo>
                    <a:pt x="251818" y="453784"/>
                    <a:pt x="241592" y="421828"/>
                    <a:pt x="255653" y="397540"/>
                  </a:cubicBezTo>
                  <a:lnTo>
                    <a:pt x="338740" y="244149"/>
                  </a:lnTo>
                  <a:cubicBezTo>
                    <a:pt x="347688" y="227531"/>
                    <a:pt x="364306" y="217305"/>
                    <a:pt x="383480" y="217305"/>
                  </a:cubicBezTo>
                  <a:close/>
                  <a:moveTo>
                    <a:pt x="690263" y="0"/>
                  </a:moveTo>
                  <a:cubicBezTo>
                    <a:pt x="746742" y="0"/>
                    <a:pt x="792525" y="45784"/>
                    <a:pt x="792525" y="102262"/>
                  </a:cubicBezTo>
                  <a:cubicBezTo>
                    <a:pt x="792525" y="158740"/>
                    <a:pt x="746742" y="204524"/>
                    <a:pt x="690263" y="204524"/>
                  </a:cubicBezTo>
                  <a:cubicBezTo>
                    <a:pt x="633786" y="204524"/>
                    <a:pt x="588002" y="158740"/>
                    <a:pt x="588002" y="102262"/>
                  </a:cubicBezTo>
                  <a:cubicBezTo>
                    <a:pt x="588002" y="45784"/>
                    <a:pt x="633786" y="0"/>
                    <a:pt x="690263" y="0"/>
                  </a:cubicBezTo>
                  <a:close/>
                </a:path>
              </a:pathLst>
            </a:custGeom>
            <a:solidFill>
              <a:sysClr val="window" lastClr="FFFFFF"/>
            </a:solidFill>
            <a:ln w="12700" cap="flat">
              <a:noFill/>
              <a:prstDash val="solid"/>
              <a:miter/>
            </a:ln>
            <a:effectLst>
              <a:outerShdw blurRad="50800" dist="38100" dir="10800000" algn="r" rotWithShape="0">
                <a:prstClr val="black">
                  <a:alpha val="40000"/>
                </a:prstClr>
              </a:outerShdw>
            </a:effectLst>
          </p:spPr>
          <p:txBody>
            <a:bodyPr rtlCol="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</p:grpSp>
      <p:sp>
        <p:nvSpPr>
          <p:cNvPr id="36" name="Título 1">
            <a:extLst>
              <a:ext uri="{FF2B5EF4-FFF2-40B4-BE49-F238E27FC236}">
                <a16:creationId xmlns:a16="http://schemas.microsoft.com/office/drawing/2014/main" id="{9616186E-EDF6-1930-0554-F9F6385A9117}"/>
              </a:ext>
            </a:extLst>
          </p:cNvPr>
          <p:cNvSpPr txBox="1">
            <a:spLocks/>
          </p:cNvSpPr>
          <p:nvPr/>
        </p:nvSpPr>
        <p:spPr>
          <a:xfrm>
            <a:off x="838200" y="1130128"/>
            <a:ext cx="10515600" cy="1325563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ES" sz="2800" b="1" dirty="0">
                <a:solidFill>
                  <a:srgbClr val="002060"/>
                </a:solidFill>
                <a:latin typeface="Arial Black" panose="020B0A04020102020204" pitchFamily="34" charset="0"/>
                <a:cs typeface="Poppins" panose="00000500000000000000" pitchFamily="2" charset="0"/>
              </a:rPr>
              <a:t>Ruta de atención remisión de casos de HS</a:t>
            </a:r>
            <a:endParaRPr lang="es-PE" sz="2800" b="1" dirty="0">
              <a:solidFill>
                <a:srgbClr val="002060"/>
              </a:solidFill>
              <a:latin typeface="Arial Black" panose="020B0A04020102020204" pitchFamily="34" charset="0"/>
              <a:cs typeface="Poppins" panose="00000500000000000000" pitchFamily="2" charset="0"/>
            </a:endParaRPr>
          </a:p>
        </p:txBody>
      </p:sp>
      <p:sp>
        <p:nvSpPr>
          <p:cNvPr id="37" name="Marcador de contenido 4">
            <a:extLst>
              <a:ext uri="{FF2B5EF4-FFF2-40B4-BE49-F238E27FC236}">
                <a16:creationId xmlns:a16="http://schemas.microsoft.com/office/drawing/2014/main" id="{E5DCCA3A-BBB1-1B7A-7E0E-A28D47CAEDF7}"/>
              </a:ext>
            </a:extLst>
          </p:cNvPr>
          <p:cNvSpPr txBox="1">
            <a:spLocks/>
          </p:cNvSpPr>
          <p:nvPr/>
        </p:nvSpPr>
        <p:spPr>
          <a:xfrm>
            <a:off x="4936462" y="2261980"/>
            <a:ext cx="6664647" cy="4515894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None/>
            </a:pPr>
            <a:r>
              <a:rPr lang="es-ES" sz="16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 los IESP/EESP:</a:t>
            </a:r>
            <a:endParaRPr lang="es-MX" sz="16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just">
              <a:buFont typeface="Arial" panose="020B0604020202020204" pitchFamily="34" charset="0"/>
              <a:buNone/>
            </a:pPr>
            <a:endParaRPr lang="es-MX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 typeface="Wingdings" panose="05000000000000000000" pitchFamily="2" charset="2"/>
              <a:buChar char="v"/>
            </a:pPr>
            <a:r>
              <a:rPr lang="es-ES" sz="1600" dirty="0">
                <a:latin typeface="Arial" panose="020B0604020202020204" pitchFamily="34" charset="0"/>
                <a:cs typeface="Arial" panose="020B0604020202020204" pitchFamily="34" charset="0"/>
              </a:rPr>
              <a:t>Cuando el denunciado/a es el/la director/a general, el CIFHS correspondiente deriva el caso a la Oficina de Recursos Humanos o quien haga sus veces y este a su vez deriva a la Secretaría Técnica de las Autoridades del Procedimiento Administrativo Disciplinario de la DRE.</a:t>
            </a:r>
          </a:p>
          <a:p>
            <a:pPr algn="just">
              <a:buFont typeface="Wingdings" panose="05000000000000000000" pitchFamily="2" charset="2"/>
              <a:buChar char="v"/>
            </a:pPr>
            <a:r>
              <a:rPr lang="es-ES" sz="1600" dirty="0">
                <a:latin typeface="Arial" panose="020B0604020202020204" pitchFamily="34" charset="0"/>
                <a:cs typeface="Arial" panose="020B0604020202020204" pitchFamily="34" charset="0"/>
              </a:rPr>
              <a:t>Cuando el denunciado/a es personal administrativo el CIFHS deriva el caso a la Oficina de Recursos Humanos o quien haga sus veces y este a su vez deriva a la Secretaría Técnica de las Autoridades del Procedimiento Administrativo Disciplinario de la DRE</a:t>
            </a:r>
            <a:r>
              <a:rPr lang="es-PE" sz="16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r>
              <a:rPr lang="es-ES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algn="just">
              <a:buFont typeface="Wingdings" panose="05000000000000000000" pitchFamily="2" charset="2"/>
              <a:buChar char="v"/>
            </a:pPr>
            <a:r>
              <a:rPr lang="es-ES" sz="1600" dirty="0">
                <a:latin typeface="Arial" panose="020B0604020202020204" pitchFamily="34" charset="0"/>
                <a:cs typeface="Arial" panose="020B0604020202020204" pitchFamily="34" charset="0"/>
              </a:rPr>
              <a:t>Cuando el/la denunciado/a es docente, el CIFHS deriva el caso a la CPAD del IESP o EESP, respectivamente. </a:t>
            </a:r>
          </a:p>
        </p:txBody>
      </p:sp>
    </p:spTree>
    <p:extLst>
      <p:ext uri="{BB962C8B-B14F-4D97-AF65-F5344CB8AC3E}">
        <p14:creationId xmlns:p14="http://schemas.microsoft.com/office/powerpoint/2010/main" val="118668296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89056BB8-BCC5-87D2-2E3E-32DAB979F19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55955"/>
          <a:stretch/>
        </p:blipFill>
        <p:spPr>
          <a:xfrm>
            <a:off x="432799" y="280415"/>
            <a:ext cx="2479891" cy="5302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1902191"/>
      </p:ext>
    </p:extLst>
  </p:cSld>
  <p:clrMapOvr>
    <a:masterClrMapping/>
  </p:clrMapOvr>
</p:sld>
</file>

<file path=ppt/theme/theme1.xml><?xml version="1.0" encoding="utf-8"?>
<a:theme xmlns:a="http://schemas.openxmlformats.org/drawingml/2006/main" name="2_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4526</TotalTime>
  <Words>2099</Words>
  <Application>Microsoft Office PowerPoint</Application>
  <PresentationFormat>Panorámica</PresentationFormat>
  <Paragraphs>192</Paragraphs>
  <Slides>32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7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32</vt:i4>
      </vt:variant>
    </vt:vector>
  </HeadingPairs>
  <TitlesOfParts>
    <vt:vector size="40" baseType="lpstr">
      <vt:lpstr>Arial</vt:lpstr>
      <vt:lpstr>Arial Black</vt:lpstr>
      <vt:lpstr>Calibri</vt:lpstr>
      <vt:lpstr>Calibri Light</vt:lpstr>
      <vt:lpstr>Poppins</vt:lpstr>
      <vt:lpstr>Roboto</vt:lpstr>
      <vt:lpstr>Wingdings</vt:lpstr>
      <vt:lpstr>2_Tema de Office</vt:lpstr>
      <vt:lpstr>Disposiciones para la prevención, atención, seguimiento y sanción del hostigamiento sexual en Centros de Educación Técnico – Productiva e Institutos y Escuelas de Educación Superior Tecnológica, Pedagógica y Artística Públicos y Privados (RM 067-2024-MINEDU)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JOSE ORLANDO SULLON SULLON</dc:creator>
  <cp:lastModifiedBy>VICTOR HUGO HUAMAN PERALTA</cp:lastModifiedBy>
  <cp:revision>412</cp:revision>
  <dcterms:created xsi:type="dcterms:W3CDTF">2014-07-08T14:30:13Z</dcterms:created>
  <dcterms:modified xsi:type="dcterms:W3CDTF">2026-03-17T20:58:37Z</dcterms:modified>
</cp:coreProperties>
</file>