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256" r:id="rId2"/>
    <p:sldId id="558" r:id="rId3"/>
    <p:sldId id="561" r:id="rId4"/>
    <p:sldId id="265" r:id="rId5"/>
    <p:sldId id="563" r:id="rId6"/>
    <p:sldId id="257" r:id="rId7"/>
    <p:sldId id="564" r:id="rId8"/>
    <p:sldId id="565" r:id="rId9"/>
    <p:sldId id="566" r:id="rId10"/>
    <p:sldId id="567" r:id="rId11"/>
    <p:sldId id="568" r:id="rId12"/>
    <p:sldId id="569" r:id="rId13"/>
    <p:sldId id="570" r:id="rId14"/>
    <p:sldId id="571" r:id="rId15"/>
    <p:sldId id="572" r:id="rId16"/>
    <p:sldId id="573" r:id="rId17"/>
    <p:sldId id="576" r:id="rId18"/>
    <p:sldId id="577" r:id="rId19"/>
    <p:sldId id="578" r:id="rId20"/>
    <p:sldId id="579" r:id="rId21"/>
    <p:sldId id="580" r:id="rId22"/>
    <p:sldId id="581" r:id="rId23"/>
    <p:sldId id="582" r:id="rId24"/>
    <p:sldId id="583" r:id="rId25"/>
    <p:sldId id="574" r:id="rId26"/>
    <p:sldId id="575" r:id="rId27"/>
    <p:sldId id="258" r:id="rId28"/>
    <p:sldId id="259" r:id="rId29"/>
    <p:sldId id="562" r:id="rId30"/>
    <p:sldId id="297" r:id="rId31"/>
    <p:sldId id="560" r:id="rId32"/>
    <p:sldId id="275" r:id="rId33"/>
    <p:sldId id="554" r:id="rId34"/>
    <p:sldId id="260" r:id="rId35"/>
    <p:sldId id="555" r:id="rId36"/>
    <p:sldId id="263" r:id="rId37"/>
    <p:sldId id="261" r:id="rId38"/>
    <p:sldId id="262" r:id="rId39"/>
  </p:sldIdLst>
  <p:sldSz cx="9144000" cy="6858000" type="screen4x3"/>
  <p:notesSz cx="6858000" cy="9144000"/>
  <p:embeddedFontLst>
    <p:embeddedFont>
      <p:font typeface="Arial Black" panose="020B0A04020102020204" pitchFamily="34" charset="0"/>
      <p:regular r:id="rId41"/>
      <p:bold r:id="rId42"/>
    </p:embeddedFont>
    <p:embeddedFont>
      <p:font typeface="Arial Narrow" panose="020B0606020202030204" pitchFamily="34" charset="0"/>
      <p:regular r:id="rId43"/>
      <p:bold r:id="rId44"/>
      <p:italic r:id="rId45"/>
      <p:boldItalic r:id="rId46"/>
    </p:embeddedFont>
    <p:embeddedFont>
      <p:font typeface="Book Antiqua" panose="02040602050305030304" pitchFamily="18" charset="0"/>
      <p:regular r:id="rId47"/>
      <p:bold r:id="rId48"/>
      <p:italic r:id="rId49"/>
      <p:boldItalic r:id="rId50"/>
    </p:embeddedFont>
    <p:embeddedFont>
      <p:font typeface="Dancing Script" panose="020B0604020202020204" charset="0"/>
      <p:regular r:id="rId51"/>
      <p:bold r:id="rId52"/>
    </p:embeddedFont>
    <p:embeddedFont>
      <p:font typeface="Tahoma" panose="020B0604030504040204" pitchFamily="34" charset="0"/>
      <p:regular r:id="rId53"/>
      <p:bold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h8fe+8niEVXbVXQH383puHnJpL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56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rgbClr val="000000"/>
                </a:solidFill>
                <a:latin typeface="Tahoma"/>
                <a:ea typeface="Tahoma"/>
                <a:cs typeface="Tahoma"/>
                <a:sym typeface="Tahoma"/>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ahoma"/>
              <a:buNone/>
            </a:pPr>
            <a:fld id="{00000000-1234-1234-1234-123412341234}" type="slidenum">
              <a:rPr lang="en-US" sz="1200" b="0" i="0" u="none" strike="noStrike" cap="none">
                <a:solidFill>
                  <a:srgbClr val="000000"/>
                </a:solidFill>
                <a:latin typeface="Tahoma"/>
                <a:ea typeface="Tahoma"/>
                <a:cs typeface="Tahoma"/>
                <a:sym typeface="Tahoma"/>
              </a:rPr>
              <a:t>‹Nº›</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Google Shape;237;p7:notes">
            <a:extLst>
              <a:ext uri="{FF2B5EF4-FFF2-40B4-BE49-F238E27FC236}">
                <a16:creationId xmlns:a16="http://schemas.microsoft.com/office/drawing/2014/main" id="{F1888146-3239-647F-66AC-B3C722D982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s-PE" altLang="es-PE"/>
          </a:p>
        </p:txBody>
      </p:sp>
      <p:sp>
        <p:nvSpPr>
          <p:cNvPr id="28675" name="Google Shape;238;p7:notes">
            <a:extLst>
              <a:ext uri="{FF2B5EF4-FFF2-40B4-BE49-F238E27FC236}">
                <a16:creationId xmlns:a16="http://schemas.microsoft.com/office/drawing/2014/main" id="{1A42E060-B7FB-E3EC-38E7-0D2312AFDAC8}"/>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E0A9C88E-BEFF-C508-28EE-D43DF7326D06}"/>
            </a:ext>
          </a:extLst>
        </p:cNvPr>
        <p:cNvGrpSpPr/>
        <p:nvPr/>
      </p:nvGrpSpPr>
      <p:grpSpPr>
        <a:xfrm>
          <a:off x="0" y="0"/>
          <a:ext cx="0" cy="0"/>
          <a:chOff x="0" y="0"/>
          <a:chExt cx="0" cy="0"/>
        </a:xfrm>
      </p:grpSpPr>
      <p:sp>
        <p:nvSpPr>
          <p:cNvPr id="28674" name="Google Shape;237;p7:notes">
            <a:extLst>
              <a:ext uri="{FF2B5EF4-FFF2-40B4-BE49-F238E27FC236}">
                <a16:creationId xmlns:a16="http://schemas.microsoft.com/office/drawing/2014/main" id="{06D0875E-5125-1802-BE70-B6251EF2F3D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s-PE" altLang="es-PE"/>
          </a:p>
        </p:txBody>
      </p:sp>
      <p:sp>
        <p:nvSpPr>
          <p:cNvPr id="28675" name="Google Shape;238;p7:notes">
            <a:extLst>
              <a:ext uri="{FF2B5EF4-FFF2-40B4-BE49-F238E27FC236}">
                <a16:creationId xmlns:a16="http://schemas.microsoft.com/office/drawing/2014/main" id="{67B40148-86A8-2CB1-6374-8C8BDDF741C8}"/>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668176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B31A0692-9EB4-406B-E8FB-34372281D02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7C515F9-CC78-CD4C-5261-BFD5B7DECCC7}"/>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9E9E49C6-479F-CD20-4908-AB3BD014D87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9617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D9590564-C81A-55EF-2273-B9FF091DD06D}"/>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6DFA77CF-C79B-F8F2-8952-89290E0F5F7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B5C512F1-6B47-31C5-E66F-DF0CCDD3CBF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946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F597C2C6-F4E4-6870-9302-3A4043D2B70E}"/>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26FF922-EAF6-F532-FF69-EFADD138BDF3}"/>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B161C362-53B8-E94B-D5B6-0594FAC4C7CF}"/>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7950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08137A0F-CB5C-E389-9A9E-BDB3C05C7E3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ADBF1D1B-5D5F-2FB9-37AF-4CFD20D151DA}"/>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4F5B75CD-3682-9BA6-F1D3-71D64627C204}"/>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5624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FD4973C7-924F-0C65-0706-000042E687D5}"/>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DA29AC61-BC1B-9BD6-82EA-700DE106DC93}"/>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11D85728-58D1-755B-22F4-65105C6A2D9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2239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1D1BF5DF-A340-266E-9796-83AA7D206E1E}"/>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C4B8F87C-6077-D928-9A95-99A65CE6618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CC87D84B-7ADF-5991-86BF-9DA0EB096683}"/>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319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444B54B9-A464-8E1F-7298-84C980AB8A4A}"/>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FF3638E-D34A-1038-823C-C0C9AD6E61CF}"/>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B37B67ED-12AE-3F36-40B8-931B93E1C643}"/>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9149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3E3C5871-6035-A00B-5CCD-F00A3D5B24EE}"/>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A89AEE7D-397D-159E-32E6-A1C96433BB4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9DAD88EC-5914-1697-CD83-0D111A782AA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0463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D8D5C05B-001F-063E-884E-8B30F8A5F9CA}"/>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F5FA371-C294-BFC1-35F7-92C84FE41CB8}"/>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061262F9-91D5-5539-6A9E-44AC6893F9D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8635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81C91676-3946-F229-0D2F-2A2EC2041D79}"/>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F440CD2F-DEBD-22F2-3861-23C7F34FD169}"/>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D8DD60DE-9335-C0E6-BE06-6A8D9B7A702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8678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193C2444-1C4A-8EFB-16B6-C18A3135DF9E}"/>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83608677-7FE1-0D08-3A43-EBAB96947B2F}"/>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16EAC7AA-D7E9-275B-9331-710CD60CE61B}"/>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3445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87A1CE56-EF40-97A2-FBF5-7EAC1D19969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F31E5C51-3196-BB6E-159D-0D70C99D08F9}"/>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8C40CB76-91E8-6811-0BDF-8225B363253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4714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3322B879-8518-66C8-E931-8E68FB0C6023}"/>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E08EF823-CB90-63E2-97C4-414065C84AFE}"/>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BF4630FF-A2FC-8700-299E-73F0E8FFF21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244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D36F7EA7-037E-4122-193B-C86A0F498BE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7B48E37D-F204-FD30-8260-C84B5C68CC9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32E42016-6A65-3604-9F29-311B0B0D8EB7}"/>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029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6FD0B51B-AC16-8E78-F4CC-2704C9D1E8C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D6C03436-6112-3FBD-5F37-5E7705DED128}"/>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74E92C36-1ACE-F1AB-A6CD-67447EB3A7F5}"/>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2794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AF9F225-B7F9-316B-F653-D77C3587D03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F1D2A9B7-777D-53E9-593D-E9BC2AD74E96}"/>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0FC4533E-EE08-D54F-EC5D-D72581725C5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4988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62A4D49E-28B4-CC6E-A518-D50087AE6B35}"/>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9F6195CC-E58F-E7D2-BC43-C2C8DA6055E0}"/>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E34AEE1F-008D-0AE6-3F86-3CD71351B537}"/>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9047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BEF5DF24-28F5-B788-1B3F-49B8BCFAE0BA}"/>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85F11E12-F992-6347-F051-3A98811FEA24}"/>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65CAD392-ED8D-D6A3-6344-557216D8C408}"/>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6439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2CDBBA80-5DA5-2DDD-794A-544DD40E0224}"/>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A381EF46-2FD3-0515-BF4B-A6F825CE4A8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7E8605B8-8A5C-3F9D-48BE-D6962A3C4989}"/>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91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5873599A-DD45-81D2-E869-9075181C6A16}"/>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3B48A83-AC3C-4B90-8446-10AB40CE82D1}"/>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a:extLst>
              <a:ext uri="{FF2B5EF4-FFF2-40B4-BE49-F238E27FC236}">
                <a16:creationId xmlns:a16="http://schemas.microsoft.com/office/drawing/2014/main" id="{3948FE86-C72A-2FCE-F02B-735CA69AA7D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2058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1042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2"/>
        <p:cNvGrpSpPr/>
        <p:nvPr/>
      </p:nvGrpSpPr>
      <p:grpSpPr>
        <a:xfrm>
          <a:off x="0" y="0"/>
          <a:ext cx="0" cy="0"/>
          <a:chOff x="0" y="0"/>
          <a:chExt cx="0" cy="0"/>
        </a:xfrm>
      </p:grpSpPr>
      <p:sp>
        <p:nvSpPr>
          <p:cNvPr id="23" name="Google Shape;23;p10"/>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0"/>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0"/>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6"/>
        <p:cNvGrpSpPr/>
        <p:nvPr/>
      </p:nvGrpSpPr>
      <p:grpSpPr>
        <a:xfrm>
          <a:off x="0" y="0"/>
          <a:ext cx="0" cy="0"/>
          <a:chOff x="0" y="0"/>
          <a:chExt cx="0" cy="0"/>
        </a:xfrm>
      </p:grpSpPr>
      <p:sp>
        <p:nvSpPr>
          <p:cNvPr id="27" name="Google Shape;27;p11"/>
          <p:cNvSpPr txBox="1">
            <a:spLocks noGrp="1"/>
          </p:cNvSpPr>
          <p:nvPr>
            <p:ph type="title"/>
          </p:nvPr>
        </p:nvSpPr>
        <p:spPr>
          <a:xfrm>
            <a:off x="1150937" y="617537"/>
            <a:ext cx="7793037"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1"/>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lvl="0" indent="-297180" algn="l">
              <a:spcBef>
                <a:spcPts val="360"/>
              </a:spcBef>
              <a:spcAft>
                <a:spcPts val="0"/>
              </a:spcAft>
              <a:buSzPts val="1080"/>
              <a:buChar char="■"/>
              <a:defRPr/>
            </a:lvl1pPr>
            <a:lvl2pPr marL="914400" lvl="1" indent="-291465" algn="l">
              <a:spcBef>
                <a:spcPts val="360"/>
              </a:spcBef>
              <a:spcAft>
                <a:spcPts val="0"/>
              </a:spcAft>
              <a:buSzPts val="990"/>
              <a:buChar char="■"/>
              <a:defRPr/>
            </a:lvl2pPr>
            <a:lvl3pPr marL="1371600" lvl="2" indent="-285750" algn="l">
              <a:spcBef>
                <a:spcPts val="360"/>
              </a:spcBef>
              <a:spcAft>
                <a:spcPts val="0"/>
              </a:spcAft>
              <a:buSzPts val="900"/>
              <a:buChar char="■"/>
              <a:defRPr/>
            </a:lvl3pPr>
            <a:lvl4pPr marL="1828800" lvl="3" indent="-291464" algn="l">
              <a:spcBef>
                <a:spcPts val="360"/>
              </a:spcBef>
              <a:spcAft>
                <a:spcPts val="0"/>
              </a:spcAft>
              <a:buSzPts val="990"/>
              <a:buChar char="■"/>
              <a:defRPr/>
            </a:lvl4pPr>
            <a:lvl5pPr marL="2286000" lvl="4" indent="-285750" algn="l">
              <a:spcBef>
                <a:spcPts val="360"/>
              </a:spcBef>
              <a:spcAft>
                <a:spcPts val="0"/>
              </a:spcAft>
              <a:buSzPts val="900"/>
              <a:buChar char="■"/>
              <a:defRPr/>
            </a:lvl5pPr>
            <a:lvl6pPr marL="2743200" lvl="5" indent="-285750" algn="l">
              <a:spcBef>
                <a:spcPts val="360"/>
              </a:spcBef>
              <a:spcAft>
                <a:spcPts val="0"/>
              </a:spcAft>
              <a:buSzPts val="900"/>
              <a:buChar char="■"/>
              <a:defRPr/>
            </a:lvl6pPr>
            <a:lvl7pPr marL="3200400" lvl="6" indent="-285750" algn="l">
              <a:spcBef>
                <a:spcPts val="360"/>
              </a:spcBef>
              <a:spcAft>
                <a:spcPts val="0"/>
              </a:spcAft>
              <a:buSzPts val="900"/>
              <a:buChar char="■"/>
              <a:defRPr/>
            </a:lvl7pPr>
            <a:lvl8pPr marL="3657600" lvl="7" indent="-285750" algn="l">
              <a:spcBef>
                <a:spcPts val="360"/>
              </a:spcBef>
              <a:spcAft>
                <a:spcPts val="0"/>
              </a:spcAft>
              <a:buSzPts val="900"/>
              <a:buChar char="■"/>
              <a:defRPr/>
            </a:lvl8pPr>
            <a:lvl9pPr marL="4114800" lvl="8" indent="-285750" algn="l">
              <a:spcBef>
                <a:spcPts val="360"/>
              </a:spcBef>
              <a:spcAft>
                <a:spcPts val="0"/>
              </a:spcAft>
              <a:buSzPts val="900"/>
              <a:buChar char="■"/>
              <a:defRPr/>
            </a:lvl9pPr>
          </a:lstStyle>
          <a:p>
            <a:endParaRPr/>
          </a:p>
        </p:txBody>
      </p:sp>
      <p:sp>
        <p:nvSpPr>
          <p:cNvPr id="29" name="Google Shape;29;p11"/>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1"/>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1"/>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32"/>
        <p:cNvGrpSpPr/>
        <p:nvPr/>
      </p:nvGrpSpPr>
      <p:grpSpPr>
        <a:xfrm>
          <a:off x="0" y="0"/>
          <a:ext cx="0" cy="0"/>
          <a:chOff x="0" y="0"/>
          <a:chExt cx="0" cy="0"/>
        </a:xfrm>
      </p:grpSpPr>
      <p:sp>
        <p:nvSpPr>
          <p:cNvPr id="33" name="Google Shape;33;p12"/>
          <p:cNvSpPr txBox="1">
            <a:spLocks noGrp="1"/>
          </p:cNvSpPr>
          <p:nvPr>
            <p:ph type="title"/>
          </p:nvPr>
        </p:nvSpPr>
        <p:spPr>
          <a:xfrm rot="5400000">
            <a:off x="5222082" y="2399506"/>
            <a:ext cx="5514975" cy="19510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2"/>
          <p:cNvSpPr txBox="1">
            <a:spLocks noGrp="1"/>
          </p:cNvSpPr>
          <p:nvPr>
            <p:ph type="body" idx="1"/>
          </p:nvPr>
        </p:nvSpPr>
        <p:spPr>
          <a:xfrm rot="5400000">
            <a:off x="1243807" y="524669"/>
            <a:ext cx="5514975" cy="5700712"/>
          </a:xfrm>
          <a:prstGeom prst="rect">
            <a:avLst/>
          </a:prstGeom>
          <a:noFill/>
          <a:ln>
            <a:noFill/>
          </a:ln>
        </p:spPr>
        <p:txBody>
          <a:bodyPr spcFirstLastPara="1" wrap="square" lIns="91425" tIns="45700" rIns="91425" bIns="45700" anchor="t" anchorCtr="0">
            <a:noAutofit/>
          </a:bodyPr>
          <a:lstStyle>
            <a:lvl1pPr marL="457200" lvl="0" indent="-297180" algn="l">
              <a:spcBef>
                <a:spcPts val="360"/>
              </a:spcBef>
              <a:spcAft>
                <a:spcPts val="0"/>
              </a:spcAft>
              <a:buSzPts val="1080"/>
              <a:buChar char="■"/>
              <a:defRPr/>
            </a:lvl1pPr>
            <a:lvl2pPr marL="914400" lvl="1" indent="-291465" algn="l">
              <a:spcBef>
                <a:spcPts val="360"/>
              </a:spcBef>
              <a:spcAft>
                <a:spcPts val="0"/>
              </a:spcAft>
              <a:buSzPts val="990"/>
              <a:buChar char="■"/>
              <a:defRPr/>
            </a:lvl2pPr>
            <a:lvl3pPr marL="1371600" lvl="2" indent="-285750" algn="l">
              <a:spcBef>
                <a:spcPts val="360"/>
              </a:spcBef>
              <a:spcAft>
                <a:spcPts val="0"/>
              </a:spcAft>
              <a:buSzPts val="900"/>
              <a:buChar char="■"/>
              <a:defRPr/>
            </a:lvl3pPr>
            <a:lvl4pPr marL="1828800" lvl="3" indent="-291464" algn="l">
              <a:spcBef>
                <a:spcPts val="360"/>
              </a:spcBef>
              <a:spcAft>
                <a:spcPts val="0"/>
              </a:spcAft>
              <a:buSzPts val="990"/>
              <a:buChar char="■"/>
              <a:defRPr/>
            </a:lvl4pPr>
            <a:lvl5pPr marL="2286000" lvl="4" indent="-285750" algn="l">
              <a:spcBef>
                <a:spcPts val="360"/>
              </a:spcBef>
              <a:spcAft>
                <a:spcPts val="0"/>
              </a:spcAft>
              <a:buSzPts val="900"/>
              <a:buChar char="■"/>
              <a:defRPr/>
            </a:lvl5pPr>
            <a:lvl6pPr marL="2743200" lvl="5" indent="-285750" algn="l">
              <a:spcBef>
                <a:spcPts val="360"/>
              </a:spcBef>
              <a:spcAft>
                <a:spcPts val="0"/>
              </a:spcAft>
              <a:buSzPts val="900"/>
              <a:buChar char="■"/>
              <a:defRPr/>
            </a:lvl6pPr>
            <a:lvl7pPr marL="3200400" lvl="6" indent="-285750" algn="l">
              <a:spcBef>
                <a:spcPts val="360"/>
              </a:spcBef>
              <a:spcAft>
                <a:spcPts val="0"/>
              </a:spcAft>
              <a:buSzPts val="900"/>
              <a:buChar char="■"/>
              <a:defRPr/>
            </a:lvl7pPr>
            <a:lvl8pPr marL="3657600" lvl="7" indent="-285750" algn="l">
              <a:spcBef>
                <a:spcPts val="360"/>
              </a:spcBef>
              <a:spcAft>
                <a:spcPts val="0"/>
              </a:spcAft>
              <a:buSzPts val="900"/>
              <a:buChar char="■"/>
              <a:defRPr/>
            </a:lvl8pPr>
            <a:lvl9pPr marL="4114800" lvl="8" indent="-285750" algn="l">
              <a:spcBef>
                <a:spcPts val="360"/>
              </a:spcBef>
              <a:spcAft>
                <a:spcPts val="0"/>
              </a:spcAft>
              <a:buSzPts val="900"/>
              <a:buChar char="■"/>
              <a:defRPr/>
            </a:lvl9pPr>
          </a:lstStyle>
          <a:p>
            <a:endParaRPr/>
          </a:p>
        </p:txBody>
      </p:sp>
      <p:sp>
        <p:nvSpPr>
          <p:cNvPr id="35" name="Google Shape;35;p12"/>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2"/>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2"/>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38"/>
        <p:cNvGrpSpPr/>
        <p:nvPr/>
      </p:nvGrpSpPr>
      <p:grpSpPr>
        <a:xfrm>
          <a:off x="0" y="0"/>
          <a:ext cx="0" cy="0"/>
          <a:chOff x="0" y="0"/>
          <a:chExt cx="0" cy="0"/>
        </a:xfrm>
      </p:grpSpPr>
      <p:sp>
        <p:nvSpPr>
          <p:cNvPr id="39" name="Google Shape;39;p13"/>
          <p:cNvSpPr txBox="1">
            <a:spLocks noGrp="1"/>
          </p:cNvSpPr>
          <p:nvPr>
            <p:ph type="title"/>
          </p:nvPr>
        </p:nvSpPr>
        <p:spPr>
          <a:xfrm>
            <a:off x="1150937" y="617537"/>
            <a:ext cx="7793037"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3"/>
          <p:cNvSpPr txBox="1">
            <a:spLocks noGrp="1"/>
          </p:cNvSpPr>
          <p:nvPr>
            <p:ph type="body" idx="1"/>
          </p:nvPr>
        </p:nvSpPr>
        <p:spPr>
          <a:xfrm rot="5400000">
            <a:off x="3011487" y="188912"/>
            <a:ext cx="4114800" cy="7772400"/>
          </a:xfrm>
          <a:prstGeom prst="rect">
            <a:avLst/>
          </a:prstGeom>
          <a:noFill/>
          <a:ln>
            <a:noFill/>
          </a:ln>
        </p:spPr>
        <p:txBody>
          <a:bodyPr spcFirstLastPara="1" wrap="square" lIns="91425" tIns="45700" rIns="91425" bIns="45700" anchor="t" anchorCtr="0">
            <a:noAutofit/>
          </a:bodyPr>
          <a:lstStyle>
            <a:lvl1pPr marL="457200" lvl="0" indent="-297180" algn="l">
              <a:spcBef>
                <a:spcPts val="360"/>
              </a:spcBef>
              <a:spcAft>
                <a:spcPts val="0"/>
              </a:spcAft>
              <a:buSzPts val="1080"/>
              <a:buChar char="■"/>
              <a:defRPr/>
            </a:lvl1pPr>
            <a:lvl2pPr marL="914400" lvl="1" indent="-291465" algn="l">
              <a:spcBef>
                <a:spcPts val="360"/>
              </a:spcBef>
              <a:spcAft>
                <a:spcPts val="0"/>
              </a:spcAft>
              <a:buSzPts val="990"/>
              <a:buChar char="■"/>
              <a:defRPr/>
            </a:lvl2pPr>
            <a:lvl3pPr marL="1371600" lvl="2" indent="-285750" algn="l">
              <a:spcBef>
                <a:spcPts val="360"/>
              </a:spcBef>
              <a:spcAft>
                <a:spcPts val="0"/>
              </a:spcAft>
              <a:buSzPts val="900"/>
              <a:buChar char="■"/>
              <a:defRPr/>
            </a:lvl3pPr>
            <a:lvl4pPr marL="1828800" lvl="3" indent="-291464" algn="l">
              <a:spcBef>
                <a:spcPts val="360"/>
              </a:spcBef>
              <a:spcAft>
                <a:spcPts val="0"/>
              </a:spcAft>
              <a:buSzPts val="990"/>
              <a:buChar char="■"/>
              <a:defRPr/>
            </a:lvl4pPr>
            <a:lvl5pPr marL="2286000" lvl="4" indent="-285750" algn="l">
              <a:spcBef>
                <a:spcPts val="360"/>
              </a:spcBef>
              <a:spcAft>
                <a:spcPts val="0"/>
              </a:spcAft>
              <a:buSzPts val="900"/>
              <a:buChar char="■"/>
              <a:defRPr/>
            </a:lvl5pPr>
            <a:lvl6pPr marL="2743200" lvl="5" indent="-285750" algn="l">
              <a:spcBef>
                <a:spcPts val="360"/>
              </a:spcBef>
              <a:spcAft>
                <a:spcPts val="0"/>
              </a:spcAft>
              <a:buSzPts val="900"/>
              <a:buChar char="■"/>
              <a:defRPr/>
            </a:lvl6pPr>
            <a:lvl7pPr marL="3200400" lvl="6" indent="-285750" algn="l">
              <a:spcBef>
                <a:spcPts val="360"/>
              </a:spcBef>
              <a:spcAft>
                <a:spcPts val="0"/>
              </a:spcAft>
              <a:buSzPts val="900"/>
              <a:buChar char="■"/>
              <a:defRPr/>
            </a:lvl7pPr>
            <a:lvl8pPr marL="3657600" lvl="7" indent="-285750" algn="l">
              <a:spcBef>
                <a:spcPts val="360"/>
              </a:spcBef>
              <a:spcAft>
                <a:spcPts val="0"/>
              </a:spcAft>
              <a:buSzPts val="900"/>
              <a:buChar char="■"/>
              <a:defRPr/>
            </a:lvl8pPr>
            <a:lvl9pPr marL="4114800" lvl="8" indent="-285750" algn="l">
              <a:spcBef>
                <a:spcPts val="360"/>
              </a:spcBef>
              <a:spcAft>
                <a:spcPts val="0"/>
              </a:spcAft>
              <a:buSzPts val="900"/>
              <a:buChar char="■"/>
              <a:defRPr/>
            </a:lvl9pPr>
          </a:lstStyle>
          <a:p>
            <a:endParaRPr/>
          </a:p>
        </p:txBody>
      </p:sp>
      <p:sp>
        <p:nvSpPr>
          <p:cNvPr id="41" name="Google Shape;41;p13"/>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3"/>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3"/>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44"/>
        <p:cNvGrpSpPr/>
        <p:nvPr/>
      </p:nvGrpSpPr>
      <p:grpSpPr>
        <a:xfrm>
          <a:off x="0" y="0"/>
          <a:ext cx="0" cy="0"/>
          <a:chOff x="0" y="0"/>
          <a:chExt cx="0" cy="0"/>
        </a:xfrm>
      </p:grpSpPr>
      <p:sp>
        <p:nvSpPr>
          <p:cNvPr id="45" name="Google Shape;45;p1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4"/>
          <p:cNvSpPr>
            <a:spLocks noGrp="1"/>
          </p:cNvSpPr>
          <p:nvPr>
            <p:ph type="pic" idx="2"/>
          </p:nvPr>
        </p:nvSpPr>
        <p:spPr>
          <a:xfrm>
            <a:off x="1792288" y="612775"/>
            <a:ext cx="5486400" cy="4114800"/>
          </a:xfrm>
          <a:prstGeom prst="rect">
            <a:avLst/>
          </a:prstGeom>
          <a:noFill/>
          <a:ln>
            <a:noFill/>
          </a:ln>
        </p:spPr>
      </p:sp>
      <p:sp>
        <p:nvSpPr>
          <p:cNvPr id="47" name="Google Shape;47;p1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840"/>
              <a:buNone/>
              <a:defRPr sz="1400"/>
            </a:lvl1pPr>
            <a:lvl2pPr marL="914400" lvl="1" indent="-228600" algn="l">
              <a:spcBef>
                <a:spcPts val="240"/>
              </a:spcBef>
              <a:spcAft>
                <a:spcPts val="0"/>
              </a:spcAft>
              <a:buSzPts val="660"/>
              <a:buNone/>
              <a:defRPr sz="1200"/>
            </a:lvl2pPr>
            <a:lvl3pPr marL="1371600" lvl="2" indent="-228600" algn="l">
              <a:spcBef>
                <a:spcPts val="200"/>
              </a:spcBef>
              <a:spcAft>
                <a:spcPts val="0"/>
              </a:spcAft>
              <a:buSzPts val="500"/>
              <a:buNone/>
              <a:defRPr sz="1000"/>
            </a:lvl3pPr>
            <a:lvl4pPr marL="1828800" lvl="3" indent="-228600" algn="l">
              <a:spcBef>
                <a:spcPts val="180"/>
              </a:spcBef>
              <a:spcAft>
                <a:spcPts val="0"/>
              </a:spcAft>
              <a:buSzPts val="495"/>
              <a:buNone/>
              <a:defRPr sz="900"/>
            </a:lvl4pPr>
            <a:lvl5pPr marL="2286000" lvl="4" indent="-228600" algn="l">
              <a:spcBef>
                <a:spcPts val="180"/>
              </a:spcBef>
              <a:spcAft>
                <a:spcPts val="0"/>
              </a:spcAft>
              <a:buSzPts val="450"/>
              <a:buNone/>
              <a:defRPr sz="900"/>
            </a:lvl5pPr>
            <a:lvl6pPr marL="2743200" lvl="5" indent="-228600" algn="l">
              <a:spcBef>
                <a:spcPts val="180"/>
              </a:spcBef>
              <a:spcAft>
                <a:spcPts val="0"/>
              </a:spcAft>
              <a:buSzPts val="450"/>
              <a:buNone/>
              <a:defRPr sz="900"/>
            </a:lvl6pPr>
            <a:lvl7pPr marL="3200400" lvl="6" indent="-228600" algn="l">
              <a:spcBef>
                <a:spcPts val="180"/>
              </a:spcBef>
              <a:spcAft>
                <a:spcPts val="0"/>
              </a:spcAft>
              <a:buSzPts val="450"/>
              <a:buNone/>
              <a:defRPr sz="900"/>
            </a:lvl7pPr>
            <a:lvl8pPr marL="3657600" lvl="7" indent="-228600" algn="l">
              <a:spcBef>
                <a:spcPts val="180"/>
              </a:spcBef>
              <a:spcAft>
                <a:spcPts val="0"/>
              </a:spcAft>
              <a:buSzPts val="450"/>
              <a:buNone/>
              <a:defRPr sz="900"/>
            </a:lvl8pPr>
            <a:lvl9pPr marL="4114800" lvl="8" indent="-228600" algn="l">
              <a:spcBef>
                <a:spcPts val="180"/>
              </a:spcBef>
              <a:spcAft>
                <a:spcPts val="0"/>
              </a:spcAft>
              <a:buSzPts val="450"/>
              <a:buNone/>
              <a:defRPr sz="900"/>
            </a:lvl9pPr>
          </a:lstStyle>
          <a:p>
            <a:endParaRPr/>
          </a:p>
        </p:txBody>
      </p:sp>
      <p:sp>
        <p:nvSpPr>
          <p:cNvPr id="48" name="Google Shape;48;p14"/>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4"/>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4"/>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1"/>
        <p:cNvGrpSpPr/>
        <p:nvPr/>
      </p:nvGrpSpPr>
      <p:grpSpPr>
        <a:xfrm>
          <a:off x="0" y="0"/>
          <a:ext cx="0" cy="0"/>
          <a:chOff x="0" y="0"/>
          <a:chExt cx="0" cy="0"/>
        </a:xfrm>
      </p:grpSpPr>
      <p:sp>
        <p:nvSpPr>
          <p:cNvPr id="52" name="Google Shape;52;p1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50520" algn="l">
              <a:spcBef>
                <a:spcPts val="640"/>
              </a:spcBef>
              <a:spcAft>
                <a:spcPts val="0"/>
              </a:spcAft>
              <a:buSzPts val="1920"/>
              <a:buChar char="■"/>
              <a:defRPr sz="3200"/>
            </a:lvl1pPr>
            <a:lvl2pPr marL="914400" lvl="1" indent="-326390" algn="l">
              <a:spcBef>
                <a:spcPts val="560"/>
              </a:spcBef>
              <a:spcAft>
                <a:spcPts val="0"/>
              </a:spcAft>
              <a:buSzPts val="1540"/>
              <a:buChar char="■"/>
              <a:defRPr sz="2800"/>
            </a:lvl2pPr>
            <a:lvl3pPr marL="1371600" lvl="2" indent="-304800" algn="l">
              <a:spcBef>
                <a:spcPts val="480"/>
              </a:spcBef>
              <a:spcAft>
                <a:spcPts val="0"/>
              </a:spcAft>
              <a:buSzPts val="1200"/>
              <a:buChar char="■"/>
              <a:defRPr sz="2400"/>
            </a:lvl3pPr>
            <a:lvl4pPr marL="1828800" lvl="3" indent="-298450" algn="l">
              <a:spcBef>
                <a:spcPts val="400"/>
              </a:spcBef>
              <a:spcAft>
                <a:spcPts val="0"/>
              </a:spcAft>
              <a:buSzPts val="1100"/>
              <a:buChar char="■"/>
              <a:defRPr sz="2000"/>
            </a:lvl4pPr>
            <a:lvl5pPr marL="2286000" lvl="4" indent="-292100" algn="l">
              <a:spcBef>
                <a:spcPts val="400"/>
              </a:spcBef>
              <a:spcAft>
                <a:spcPts val="0"/>
              </a:spcAft>
              <a:buSzPts val="1000"/>
              <a:buChar char="■"/>
              <a:defRPr sz="2000"/>
            </a:lvl5pPr>
            <a:lvl6pPr marL="2743200" lvl="5" indent="-292100" algn="l">
              <a:spcBef>
                <a:spcPts val="400"/>
              </a:spcBef>
              <a:spcAft>
                <a:spcPts val="0"/>
              </a:spcAft>
              <a:buSzPts val="1000"/>
              <a:buChar char="■"/>
              <a:defRPr sz="2000"/>
            </a:lvl6pPr>
            <a:lvl7pPr marL="3200400" lvl="6" indent="-292100" algn="l">
              <a:spcBef>
                <a:spcPts val="400"/>
              </a:spcBef>
              <a:spcAft>
                <a:spcPts val="0"/>
              </a:spcAft>
              <a:buSzPts val="1000"/>
              <a:buChar char="■"/>
              <a:defRPr sz="2000"/>
            </a:lvl7pPr>
            <a:lvl8pPr marL="3657600" lvl="7" indent="-292100" algn="l">
              <a:spcBef>
                <a:spcPts val="400"/>
              </a:spcBef>
              <a:spcAft>
                <a:spcPts val="0"/>
              </a:spcAft>
              <a:buSzPts val="1000"/>
              <a:buChar char="■"/>
              <a:defRPr sz="2000"/>
            </a:lvl8pPr>
            <a:lvl9pPr marL="4114800" lvl="8" indent="-292100" algn="l">
              <a:spcBef>
                <a:spcPts val="400"/>
              </a:spcBef>
              <a:spcAft>
                <a:spcPts val="0"/>
              </a:spcAft>
              <a:buSzPts val="1000"/>
              <a:buChar char="■"/>
              <a:defRPr sz="2000"/>
            </a:lvl9pPr>
          </a:lstStyle>
          <a:p>
            <a:endParaRPr/>
          </a:p>
        </p:txBody>
      </p:sp>
      <p:sp>
        <p:nvSpPr>
          <p:cNvPr id="54" name="Google Shape;54;p1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840"/>
              <a:buNone/>
              <a:defRPr sz="1400"/>
            </a:lvl1pPr>
            <a:lvl2pPr marL="914400" lvl="1" indent="-228600" algn="l">
              <a:spcBef>
                <a:spcPts val="240"/>
              </a:spcBef>
              <a:spcAft>
                <a:spcPts val="0"/>
              </a:spcAft>
              <a:buSzPts val="660"/>
              <a:buNone/>
              <a:defRPr sz="1200"/>
            </a:lvl2pPr>
            <a:lvl3pPr marL="1371600" lvl="2" indent="-228600" algn="l">
              <a:spcBef>
                <a:spcPts val="200"/>
              </a:spcBef>
              <a:spcAft>
                <a:spcPts val="0"/>
              </a:spcAft>
              <a:buSzPts val="500"/>
              <a:buNone/>
              <a:defRPr sz="1000"/>
            </a:lvl3pPr>
            <a:lvl4pPr marL="1828800" lvl="3" indent="-228600" algn="l">
              <a:spcBef>
                <a:spcPts val="180"/>
              </a:spcBef>
              <a:spcAft>
                <a:spcPts val="0"/>
              </a:spcAft>
              <a:buSzPts val="495"/>
              <a:buNone/>
              <a:defRPr sz="900"/>
            </a:lvl4pPr>
            <a:lvl5pPr marL="2286000" lvl="4" indent="-228600" algn="l">
              <a:spcBef>
                <a:spcPts val="180"/>
              </a:spcBef>
              <a:spcAft>
                <a:spcPts val="0"/>
              </a:spcAft>
              <a:buSzPts val="450"/>
              <a:buNone/>
              <a:defRPr sz="900"/>
            </a:lvl5pPr>
            <a:lvl6pPr marL="2743200" lvl="5" indent="-228600" algn="l">
              <a:spcBef>
                <a:spcPts val="180"/>
              </a:spcBef>
              <a:spcAft>
                <a:spcPts val="0"/>
              </a:spcAft>
              <a:buSzPts val="450"/>
              <a:buNone/>
              <a:defRPr sz="900"/>
            </a:lvl6pPr>
            <a:lvl7pPr marL="3200400" lvl="6" indent="-228600" algn="l">
              <a:spcBef>
                <a:spcPts val="180"/>
              </a:spcBef>
              <a:spcAft>
                <a:spcPts val="0"/>
              </a:spcAft>
              <a:buSzPts val="450"/>
              <a:buNone/>
              <a:defRPr sz="900"/>
            </a:lvl7pPr>
            <a:lvl8pPr marL="3657600" lvl="7" indent="-228600" algn="l">
              <a:spcBef>
                <a:spcPts val="180"/>
              </a:spcBef>
              <a:spcAft>
                <a:spcPts val="0"/>
              </a:spcAft>
              <a:buSzPts val="450"/>
              <a:buNone/>
              <a:defRPr sz="900"/>
            </a:lvl8pPr>
            <a:lvl9pPr marL="4114800" lvl="8" indent="-228600" algn="l">
              <a:spcBef>
                <a:spcPts val="180"/>
              </a:spcBef>
              <a:spcAft>
                <a:spcPts val="0"/>
              </a:spcAft>
              <a:buSzPts val="450"/>
              <a:buNone/>
              <a:defRPr sz="900"/>
            </a:lvl9pPr>
          </a:lstStyle>
          <a:p>
            <a:endParaRPr/>
          </a:p>
        </p:txBody>
      </p:sp>
      <p:sp>
        <p:nvSpPr>
          <p:cNvPr id="55" name="Google Shape;55;p15"/>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5"/>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5"/>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1150937" y="617537"/>
            <a:ext cx="7793037"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6"/>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6"/>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63"/>
        <p:cNvGrpSpPr/>
        <p:nvPr/>
      </p:nvGrpSpPr>
      <p:grpSpPr>
        <a:xfrm>
          <a:off x="0" y="0"/>
          <a:ext cx="0" cy="0"/>
          <a:chOff x="0" y="0"/>
          <a:chExt cx="0" cy="0"/>
        </a:xfrm>
      </p:grpSpPr>
      <p:sp>
        <p:nvSpPr>
          <p:cNvPr id="64" name="Google Shape;64;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440"/>
              <a:buNone/>
              <a:defRPr sz="2400" b="1"/>
            </a:lvl1pPr>
            <a:lvl2pPr marL="914400" lvl="1" indent="-228600" algn="l">
              <a:spcBef>
                <a:spcPts val="400"/>
              </a:spcBef>
              <a:spcAft>
                <a:spcPts val="0"/>
              </a:spcAft>
              <a:buSzPts val="1100"/>
              <a:buNone/>
              <a:defRPr sz="2000" b="1"/>
            </a:lvl2pPr>
            <a:lvl3pPr marL="1371600" lvl="2" indent="-228600" algn="l">
              <a:spcBef>
                <a:spcPts val="360"/>
              </a:spcBef>
              <a:spcAft>
                <a:spcPts val="0"/>
              </a:spcAft>
              <a:buSzPts val="900"/>
              <a:buNone/>
              <a:defRPr sz="1800" b="1"/>
            </a:lvl3pPr>
            <a:lvl4pPr marL="1828800" lvl="3" indent="-228600" algn="l">
              <a:spcBef>
                <a:spcPts val="320"/>
              </a:spcBef>
              <a:spcAft>
                <a:spcPts val="0"/>
              </a:spcAft>
              <a:buSzPts val="880"/>
              <a:buNone/>
              <a:defRPr sz="1600" b="1"/>
            </a:lvl4pPr>
            <a:lvl5pPr marL="2286000" lvl="4" indent="-228600" algn="l">
              <a:spcBef>
                <a:spcPts val="320"/>
              </a:spcBef>
              <a:spcAft>
                <a:spcPts val="0"/>
              </a:spcAft>
              <a:buSzPts val="800"/>
              <a:buNone/>
              <a:defRPr sz="1600" b="1"/>
            </a:lvl5pPr>
            <a:lvl6pPr marL="2743200" lvl="5" indent="-228600" algn="l">
              <a:spcBef>
                <a:spcPts val="320"/>
              </a:spcBef>
              <a:spcAft>
                <a:spcPts val="0"/>
              </a:spcAft>
              <a:buSzPts val="800"/>
              <a:buNone/>
              <a:defRPr sz="1600" b="1"/>
            </a:lvl6pPr>
            <a:lvl7pPr marL="3200400" lvl="6" indent="-228600" algn="l">
              <a:spcBef>
                <a:spcPts val="320"/>
              </a:spcBef>
              <a:spcAft>
                <a:spcPts val="0"/>
              </a:spcAft>
              <a:buSzPts val="800"/>
              <a:buNone/>
              <a:defRPr sz="1600" b="1"/>
            </a:lvl7pPr>
            <a:lvl8pPr marL="3657600" lvl="7" indent="-228600" algn="l">
              <a:spcBef>
                <a:spcPts val="320"/>
              </a:spcBef>
              <a:spcAft>
                <a:spcPts val="0"/>
              </a:spcAft>
              <a:buSzPts val="800"/>
              <a:buNone/>
              <a:defRPr sz="1600" b="1"/>
            </a:lvl8pPr>
            <a:lvl9pPr marL="4114800" lvl="8" indent="-228600" algn="l">
              <a:spcBef>
                <a:spcPts val="320"/>
              </a:spcBef>
              <a:spcAft>
                <a:spcPts val="0"/>
              </a:spcAft>
              <a:buSzPts val="800"/>
              <a:buNone/>
              <a:defRPr sz="1600" b="1"/>
            </a:lvl9pPr>
          </a:lstStyle>
          <a:p>
            <a:endParaRPr/>
          </a:p>
        </p:txBody>
      </p:sp>
      <p:sp>
        <p:nvSpPr>
          <p:cNvPr id="66" name="Google Shape;66;p1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20040" algn="l">
              <a:spcBef>
                <a:spcPts val="480"/>
              </a:spcBef>
              <a:spcAft>
                <a:spcPts val="0"/>
              </a:spcAft>
              <a:buSzPts val="1440"/>
              <a:buChar char="■"/>
              <a:defRPr sz="2400"/>
            </a:lvl1pPr>
            <a:lvl2pPr marL="914400" lvl="1" indent="-298450" algn="l">
              <a:spcBef>
                <a:spcPts val="400"/>
              </a:spcBef>
              <a:spcAft>
                <a:spcPts val="0"/>
              </a:spcAft>
              <a:buSzPts val="1100"/>
              <a:buChar char="■"/>
              <a:defRPr sz="2000"/>
            </a:lvl2pPr>
            <a:lvl3pPr marL="1371600" lvl="2" indent="-285750" algn="l">
              <a:spcBef>
                <a:spcPts val="360"/>
              </a:spcBef>
              <a:spcAft>
                <a:spcPts val="0"/>
              </a:spcAft>
              <a:buSzPts val="900"/>
              <a:buChar char="■"/>
              <a:defRPr sz="1800"/>
            </a:lvl3pPr>
            <a:lvl4pPr marL="1828800" lvl="3" indent="-284480" algn="l">
              <a:spcBef>
                <a:spcPts val="320"/>
              </a:spcBef>
              <a:spcAft>
                <a:spcPts val="0"/>
              </a:spcAft>
              <a:buSzPts val="880"/>
              <a:buChar char="■"/>
              <a:defRPr sz="1600"/>
            </a:lvl4pPr>
            <a:lvl5pPr marL="2286000" lvl="4" indent="-279400" algn="l">
              <a:spcBef>
                <a:spcPts val="320"/>
              </a:spcBef>
              <a:spcAft>
                <a:spcPts val="0"/>
              </a:spcAft>
              <a:buSzPts val="800"/>
              <a:buChar char="■"/>
              <a:defRPr sz="1600"/>
            </a:lvl5pPr>
            <a:lvl6pPr marL="2743200" lvl="5" indent="-279400" algn="l">
              <a:spcBef>
                <a:spcPts val="320"/>
              </a:spcBef>
              <a:spcAft>
                <a:spcPts val="0"/>
              </a:spcAft>
              <a:buSzPts val="800"/>
              <a:buChar char="■"/>
              <a:defRPr sz="1600"/>
            </a:lvl6pPr>
            <a:lvl7pPr marL="3200400" lvl="6" indent="-279400" algn="l">
              <a:spcBef>
                <a:spcPts val="320"/>
              </a:spcBef>
              <a:spcAft>
                <a:spcPts val="0"/>
              </a:spcAft>
              <a:buSzPts val="800"/>
              <a:buChar char="■"/>
              <a:defRPr sz="1600"/>
            </a:lvl7pPr>
            <a:lvl8pPr marL="3657600" lvl="7" indent="-279400" algn="l">
              <a:spcBef>
                <a:spcPts val="320"/>
              </a:spcBef>
              <a:spcAft>
                <a:spcPts val="0"/>
              </a:spcAft>
              <a:buSzPts val="800"/>
              <a:buChar char="■"/>
              <a:defRPr sz="1600"/>
            </a:lvl8pPr>
            <a:lvl9pPr marL="4114800" lvl="8" indent="-279400" algn="l">
              <a:spcBef>
                <a:spcPts val="320"/>
              </a:spcBef>
              <a:spcAft>
                <a:spcPts val="0"/>
              </a:spcAft>
              <a:buSzPts val="800"/>
              <a:buChar char="■"/>
              <a:defRPr sz="1600"/>
            </a:lvl9pPr>
          </a:lstStyle>
          <a:p>
            <a:endParaRPr/>
          </a:p>
        </p:txBody>
      </p:sp>
      <p:sp>
        <p:nvSpPr>
          <p:cNvPr id="67" name="Google Shape;67;p1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440"/>
              <a:buNone/>
              <a:defRPr sz="2400" b="1"/>
            </a:lvl1pPr>
            <a:lvl2pPr marL="914400" lvl="1" indent="-228600" algn="l">
              <a:spcBef>
                <a:spcPts val="400"/>
              </a:spcBef>
              <a:spcAft>
                <a:spcPts val="0"/>
              </a:spcAft>
              <a:buSzPts val="1100"/>
              <a:buNone/>
              <a:defRPr sz="2000" b="1"/>
            </a:lvl2pPr>
            <a:lvl3pPr marL="1371600" lvl="2" indent="-228600" algn="l">
              <a:spcBef>
                <a:spcPts val="360"/>
              </a:spcBef>
              <a:spcAft>
                <a:spcPts val="0"/>
              </a:spcAft>
              <a:buSzPts val="900"/>
              <a:buNone/>
              <a:defRPr sz="1800" b="1"/>
            </a:lvl3pPr>
            <a:lvl4pPr marL="1828800" lvl="3" indent="-228600" algn="l">
              <a:spcBef>
                <a:spcPts val="320"/>
              </a:spcBef>
              <a:spcAft>
                <a:spcPts val="0"/>
              </a:spcAft>
              <a:buSzPts val="880"/>
              <a:buNone/>
              <a:defRPr sz="1600" b="1"/>
            </a:lvl4pPr>
            <a:lvl5pPr marL="2286000" lvl="4" indent="-228600" algn="l">
              <a:spcBef>
                <a:spcPts val="320"/>
              </a:spcBef>
              <a:spcAft>
                <a:spcPts val="0"/>
              </a:spcAft>
              <a:buSzPts val="800"/>
              <a:buNone/>
              <a:defRPr sz="1600" b="1"/>
            </a:lvl5pPr>
            <a:lvl6pPr marL="2743200" lvl="5" indent="-228600" algn="l">
              <a:spcBef>
                <a:spcPts val="320"/>
              </a:spcBef>
              <a:spcAft>
                <a:spcPts val="0"/>
              </a:spcAft>
              <a:buSzPts val="800"/>
              <a:buNone/>
              <a:defRPr sz="1600" b="1"/>
            </a:lvl6pPr>
            <a:lvl7pPr marL="3200400" lvl="6" indent="-228600" algn="l">
              <a:spcBef>
                <a:spcPts val="320"/>
              </a:spcBef>
              <a:spcAft>
                <a:spcPts val="0"/>
              </a:spcAft>
              <a:buSzPts val="800"/>
              <a:buNone/>
              <a:defRPr sz="1600" b="1"/>
            </a:lvl7pPr>
            <a:lvl8pPr marL="3657600" lvl="7" indent="-228600" algn="l">
              <a:spcBef>
                <a:spcPts val="320"/>
              </a:spcBef>
              <a:spcAft>
                <a:spcPts val="0"/>
              </a:spcAft>
              <a:buSzPts val="800"/>
              <a:buNone/>
              <a:defRPr sz="1600" b="1"/>
            </a:lvl8pPr>
            <a:lvl9pPr marL="4114800" lvl="8" indent="-228600" algn="l">
              <a:spcBef>
                <a:spcPts val="320"/>
              </a:spcBef>
              <a:spcAft>
                <a:spcPts val="0"/>
              </a:spcAft>
              <a:buSzPts val="800"/>
              <a:buNone/>
              <a:defRPr sz="1600" b="1"/>
            </a:lvl9pPr>
          </a:lstStyle>
          <a:p>
            <a:endParaRPr/>
          </a:p>
        </p:txBody>
      </p:sp>
      <p:sp>
        <p:nvSpPr>
          <p:cNvPr id="68" name="Google Shape;68;p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20040" algn="l">
              <a:spcBef>
                <a:spcPts val="480"/>
              </a:spcBef>
              <a:spcAft>
                <a:spcPts val="0"/>
              </a:spcAft>
              <a:buSzPts val="1440"/>
              <a:buChar char="■"/>
              <a:defRPr sz="2400"/>
            </a:lvl1pPr>
            <a:lvl2pPr marL="914400" lvl="1" indent="-298450" algn="l">
              <a:spcBef>
                <a:spcPts val="400"/>
              </a:spcBef>
              <a:spcAft>
                <a:spcPts val="0"/>
              </a:spcAft>
              <a:buSzPts val="1100"/>
              <a:buChar char="■"/>
              <a:defRPr sz="2000"/>
            </a:lvl2pPr>
            <a:lvl3pPr marL="1371600" lvl="2" indent="-285750" algn="l">
              <a:spcBef>
                <a:spcPts val="360"/>
              </a:spcBef>
              <a:spcAft>
                <a:spcPts val="0"/>
              </a:spcAft>
              <a:buSzPts val="900"/>
              <a:buChar char="■"/>
              <a:defRPr sz="1800"/>
            </a:lvl3pPr>
            <a:lvl4pPr marL="1828800" lvl="3" indent="-284480" algn="l">
              <a:spcBef>
                <a:spcPts val="320"/>
              </a:spcBef>
              <a:spcAft>
                <a:spcPts val="0"/>
              </a:spcAft>
              <a:buSzPts val="880"/>
              <a:buChar char="■"/>
              <a:defRPr sz="1600"/>
            </a:lvl4pPr>
            <a:lvl5pPr marL="2286000" lvl="4" indent="-279400" algn="l">
              <a:spcBef>
                <a:spcPts val="320"/>
              </a:spcBef>
              <a:spcAft>
                <a:spcPts val="0"/>
              </a:spcAft>
              <a:buSzPts val="800"/>
              <a:buChar char="■"/>
              <a:defRPr sz="1600"/>
            </a:lvl5pPr>
            <a:lvl6pPr marL="2743200" lvl="5" indent="-279400" algn="l">
              <a:spcBef>
                <a:spcPts val="320"/>
              </a:spcBef>
              <a:spcAft>
                <a:spcPts val="0"/>
              </a:spcAft>
              <a:buSzPts val="800"/>
              <a:buChar char="■"/>
              <a:defRPr sz="1600"/>
            </a:lvl6pPr>
            <a:lvl7pPr marL="3200400" lvl="6" indent="-279400" algn="l">
              <a:spcBef>
                <a:spcPts val="320"/>
              </a:spcBef>
              <a:spcAft>
                <a:spcPts val="0"/>
              </a:spcAft>
              <a:buSzPts val="800"/>
              <a:buChar char="■"/>
              <a:defRPr sz="1600"/>
            </a:lvl7pPr>
            <a:lvl8pPr marL="3657600" lvl="7" indent="-279400" algn="l">
              <a:spcBef>
                <a:spcPts val="320"/>
              </a:spcBef>
              <a:spcAft>
                <a:spcPts val="0"/>
              </a:spcAft>
              <a:buSzPts val="800"/>
              <a:buChar char="■"/>
              <a:defRPr sz="1600"/>
            </a:lvl8pPr>
            <a:lvl9pPr marL="4114800" lvl="8" indent="-279400" algn="l">
              <a:spcBef>
                <a:spcPts val="320"/>
              </a:spcBef>
              <a:spcAft>
                <a:spcPts val="0"/>
              </a:spcAft>
              <a:buSzPts val="800"/>
              <a:buChar char="■"/>
              <a:defRPr sz="1600"/>
            </a:lvl9pPr>
          </a:lstStyle>
          <a:p>
            <a:endParaRPr/>
          </a:p>
        </p:txBody>
      </p:sp>
      <p:sp>
        <p:nvSpPr>
          <p:cNvPr id="69" name="Google Shape;69;p17"/>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7"/>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7"/>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1150937" y="617537"/>
            <a:ext cx="7793037"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8"/>
          <p:cNvSpPr txBox="1">
            <a:spLocks noGrp="1"/>
          </p:cNvSpPr>
          <p:nvPr>
            <p:ph type="body" idx="1"/>
          </p:nvPr>
        </p:nvSpPr>
        <p:spPr>
          <a:xfrm>
            <a:off x="1182688" y="2017713"/>
            <a:ext cx="3810000" cy="4114800"/>
          </a:xfrm>
          <a:prstGeom prst="rect">
            <a:avLst/>
          </a:prstGeom>
          <a:noFill/>
          <a:ln>
            <a:noFill/>
          </a:ln>
        </p:spPr>
        <p:txBody>
          <a:bodyPr spcFirstLastPara="1" wrap="square" lIns="91425" tIns="45700" rIns="91425" bIns="45700" anchor="t" anchorCtr="0">
            <a:noAutofit/>
          </a:bodyPr>
          <a:lstStyle>
            <a:lvl1pPr marL="457200" lvl="0" indent="-335280" algn="l">
              <a:spcBef>
                <a:spcPts val="560"/>
              </a:spcBef>
              <a:spcAft>
                <a:spcPts val="0"/>
              </a:spcAft>
              <a:buSzPts val="1680"/>
              <a:buChar char="■"/>
              <a:defRPr sz="2800"/>
            </a:lvl1pPr>
            <a:lvl2pPr marL="914400" lvl="1" indent="-312419" algn="l">
              <a:spcBef>
                <a:spcPts val="480"/>
              </a:spcBef>
              <a:spcAft>
                <a:spcPts val="0"/>
              </a:spcAft>
              <a:buSzPts val="1320"/>
              <a:buChar char="■"/>
              <a:defRPr sz="2400"/>
            </a:lvl2pPr>
            <a:lvl3pPr marL="1371600" lvl="2" indent="-292100" algn="l">
              <a:spcBef>
                <a:spcPts val="400"/>
              </a:spcBef>
              <a:spcAft>
                <a:spcPts val="0"/>
              </a:spcAft>
              <a:buSzPts val="1000"/>
              <a:buChar char="■"/>
              <a:defRPr sz="2000"/>
            </a:lvl3pPr>
            <a:lvl4pPr marL="1828800" lvl="3" indent="-291464" algn="l">
              <a:spcBef>
                <a:spcPts val="360"/>
              </a:spcBef>
              <a:spcAft>
                <a:spcPts val="0"/>
              </a:spcAft>
              <a:buSzPts val="990"/>
              <a:buChar char="■"/>
              <a:defRPr sz="1800"/>
            </a:lvl4pPr>
            <a:lvl5pPr marL="2286000" lvl="4" indent="-285750" algn="l">
              <a:spcBef>
                <a:spcPts val="360"/>
              </a:spcBef>
              <a:spcAft>
                <a:spcPts val="0"/>
              </a:spcAft>
              <a:buSzPts val="900"/>
              <a:buChar char="■"/>
              <a:defRPr sz="1800"/>
            </a:lvl5pPr>
            <a:lvl6pPr marL="2743200" lvl="5" indent="-285750" algn="l">
              <a:spcBef>
                <a:spcPts val="360"/>
              </a:spcBef>
              <a:spcAft>
                <a:spcPts val="0"/>
              </a:spcAft>
              <a:buSzPts val="900"/>
              <a:buChar char="■"/>
              <a:defRPr sz="1800"/>
            </a:lvl6pPr>
            <a:lvl7pPr marL="3200400" lvl="6" indent="-285750" algn="l">
              <a:spcBef>
                <a:spcPts val="360"/>
              </a:spcBef>
              <a:spcAft>
                <a:spcPts val="0"/>
              </a:spcAft>
              <a:buSzPts val="900"/>
              <a:buChar char="■"/>
              <a:defRPr sz="1800"/>
            </a:lvl7pPr>
            <a:lvl8pPr marL="3657600" lvl="7" indent="-285750" algn="l">
              <a:spcBef>
                <a:spcPts val="360"/>
              </a:spcBef>
              <a:spcAft>
                <a:spcPts val="0"/>
              </a:spcAft>
              <a:buSzPts val="900"/>
              <a:buChar char="■"/>
              <a:defRPr sz="1800"/>
            </a:lvl8pPr>
            <a:lvl9pPr marL="4114800" lvl="8" indent="-285750" algn="l">
              <a:spcBef>
                <a:spcPts val="360"/>
              </a:spcBef>
              <a:spcAft>
                <a:spcPts val="0"/>
              </a:spcAft>
              <a:buSzPts val="900"/>
              <a:buChar char="■"/>
              <a:defRPr sz="1800"/>
            </a:lvl9pPr>
          </a:lstStyle>
          <a:p>
            <a:endParaRPr/>
          </a:p>
        </p:txBody>
      </p:sp>
      <p:sp>
        <p:nvSpPr>
          <p:cNvPr id="75" name="Google Shape;75;p18"/>
          <p:cNvSpPr txBox="1">
            <a:spLocks noGrp="1"/>
          </p:cNvSpPr>
          <p:nvPr>
            <p:ph type="body" idx="2"/>
          </p:nvPr>
        </p:nvSpPr>
        <p:spPr>
          <a:xfrm>
            <a:off x="5145088" y="2017713"/>
            <a:ext cx="3810000" cy="4114800"/>
          </a:xfrm>
          <a:prstGeom prst="rect">
            <a:avLst/>
          </a:prstGeom>
          <a:noFill/>
          <a:ln>
            <a:noFill/>
          </a:ln>
        </p:spPr>
        <p:txBody>
          <a:bodyPr spcFirstLastPara="1" wrap="square" lIns="91425" tIns="45700" rIns="91425" bIns="45700" anchor="t" anchorCtr="0">
            <a:noAutofit/>
          </a:bodyPr>
          <a:lstStyle>
            <a:lvl1pPr marL="457200" lvl="0" indent="-335280" algn="l">
              <a:spcBef>
                <a:spcPts val="560"/>
              </a:spcBef>
              <a:spcAft>
                <a:spcPts val="0"/>
              </a:spcAft>
              <a:buSzPts val="1680"/>
              <a:buChar char="■"/>
              <a:defRPr sz="2800"/>
            </a:lvl1pPr>
            <a:lvl2pPr marL="914400" lvl="1" indent="-312419" algn="l">
              <a:spcBef>
                <a:spcPts val="480"/>
              </a:spcBef>
              <a:spcAft>
                <a:spcPts val="0"/>
              </a:spcAft>
              <a:buSzPts val="1320"/>
              <a:buChar char="■"/>
              <a:defRPr sz="2400"/>
            </a:lvl2pPr>
            <a:lvl3pPr marL="1371600" lvl="2" indent="-292100" algn="l">
              <a:spcBef>
                <a:spcPts val="400"/>
              </a:spcBef>
              <a:spcAft>
                <a:spcPts val="0"/>
              </a:spcAft>
              <a:buSzPts val="1000"/>
              <a:buChar char="■"/>
              <a:defRPr sz="2000"/>
            </a:lvl3pPr>
            <a:lvl4pPr marL="1828800" lvl="3" indent="-291464" algn="l">
              <a:spcBef>
                <a:spcPts val="360"/>
              </a:spcBef>
              <a:spcAft>
                <a:spcPts val="0"/>
              </a:spcAft>
              <a:buSzPts val="990"/>
              <a:buChar char="■"/>
              <a:defRPr sz="1800"/>
            </a:lvl4pPr>
            <a:lvl5pPr marL="2286000" lvl="4" indent="-285750" algn="l">
              <a:spcBef>
                <a:spcPts val="360"/>
              </a:spcBef>
              <a:spcAft>
                <a:spcPts val="0"/>
              </a:spcAft>
              <a:buSzPts val="900"/>
              <a:buChar char="■"/>
              <a:defRPr sz="1800"/>
            </a:lvl5pPr>
            <a:lvl6pPr marL="2743200" lvl="5" indent="-285750" algn="l">
              <a:spcBef>
                <a:spcPts val="360"/>
              </a:spcBef>
              <a:spcAft>
                <a:spcPts val="0"/>
              </a:spcAft>
              <a:buSzPts val="900"/>
              <a:buChar char="■"/>
              <a:defRPr sz="1800"/>
            </a:lvl6pPr>
            <a:lvl7pPr marL="3200400" lvl="6" indent="-285750" algn="l">
              <a:spcBef>
                <a:spcPts val="360"/>
              </a:spcBef>
              <a:spcAft>
                <a:spcPts val="0"/>
              </a:spcAft>
              <a:buSzPts val="900"/>
              <a:buChar char="■"/>
              <a:defRPr sz="1800"/>
            </a:lvl7pPr>
            <a:lvl8pPr marL="3657600" lvl="7" indent="-285750" algn="l">
              <a:spcBef>
                <a:spcPts val="360"/>
              </a:spcBef>
              <a:spcAft>
                <a:spcPts val="0"/>
              </a:spcAft>
              <a:buSzPts val="900"/>
              <a:buChar char="■"/>
              <a:defRPr sz="1800"/>
            </a:lvl8pPr>
            <a:lvl9pPr marL="4114800" lvl="8" indent="-285750" algn="l">
              <a:spcBef>
                <a:spcPts val="360"/>
              </a:spcBef>
              <a:spcAft>
                <a:spcPts val="0"/>
              </a:spcAft>
              <a:buSzPts val="900"/>
              <a:buChar char="■"/>
              <a:defRPr sz="1800"/>
            </a:lvl9pPr>
          </a:lstStyle>
          <a:p>
            <a:endParaRPr/>
          </a:p>
        </p:txBody>
      </p:sp>
      <p:sp>
        <p:nvSpPr>
          <p:cNvPr id="76" name="Google Shape;76;p18"/>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8"/>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8"/>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200"/>
              <a:buNone/>
              <a:defRPr sz="2000"/>
            </a:lvl1pPr>
            <a:lvl2pPr marL="914400" lvl="1" indent="-228600" algn="l">
              <a:spcBef>
                <a:spcPts val="360"/>
              </a:spcBef>
              <a:spcAft>
                <a:spcPts val="0"/>
              </a:spcAft>
              <a:buSzPts val="990"/>
              <a:buNone/>
              <a:defRPr sz="1800"/>
            </a:lvl2pPr>
            <a:lvl3pPr marL="1371600" lvl="2" indent="-228600" algn="l">
              <a:spcBef>
                <a:spcPts val="320"/>
              </a:spcBef>
              <a:spcAft>
                <a:spcPts val="0"/>
              </a:spcAft>
              <a:buSzPts val="800"/>
              <a:buNone/>
              <a:defRPr sz="1600"/>
            </a:lvl3pPr>
            <a:lvl4pPr marL="1828800" lvl="3" indent="-228600" algn="l">
              <a:spcBef>
                <a:spcPts val="280"/>
              </a:spcBef>
              <a:spcAft>
                <a:spcPts val="0"/>
              </a:spcAft>
              <a:buSzPts val="770"/>
              <a:buNone/>
              <a:defRPr sz="1400"/>
            </a:lvl4pPr>
            <a:lvl5pPr marL="2286000" lvl="4" indent="-228600" algn="l">
              <a:spcBef>
                <a:spcPts val="280"/>
              </a:spcBef>
              <a:spcAft>
                <a:spcPts val="0"/>
              </a:spcAft>
              <a:buSzPts val="700"/>
              <a:buNone/>
              <a:defRPr sz="1400"/>
            </a:lvl5pPr>
            <a:lvl6pPr marL="2743200" lvl="5" indent="-228600" algn="l">
              <a:spcBef>
                <a:spcPts val="280"/>
              </a:spcBef>
              <a:spcAft>
                <a:spcPts val="0"/>
              </a:spcAft>
              <a:buSzPts val="700"/>
              <a:buNone/>
              <a:defRPr sz="1400"/>
            </a:lvl6pPr>
            <a:lvl7pPr marL="3200400" lvl="6" indent="-228600" algn="l">
              <a:spcBef>
                <a:spcPts val="280"/>
              </a:spcBef>
              <a:spcAft>
                <a:spcPts val="0"/>
              </a:spcAft>
              <a:buSzPts val="700"/>
              <a:buNone/>
              <a:defRPr sz="1400"/>
            </a:lvl7pPr>
            <a:lvl8pPr marL="3657600" lvl="7" indent="-228600" algn="l">
              <a:spcBef>
                <a:spcPts val="280"/>
              </a:spcBef>
              <a:spcAft>
                <a:spcPts val="0"/>
              </a:spcAft>
              <a:buSzPts val="700"/>
              <a:buNone/>
              <a:defRPr sz="1400"/>
            </a:lvl8pPr>
            <a:lvl9pPr marL="4114800" lvl="8" indent="-228600" algn="l">
              <a:spcBef>
                <a:spcPts val="280"/>
              </a:spcBef>
              <a:spcAft>
                <a:spcPts val="0"/>
              </a:spcAft>
              <a:buSzPts val="700"/>
              <a:buNone/>
              <a:defRPr sz="1400"/>
            </a:lvl9pPr>
          </a:lstStyle>
          <a:p>
            <a:endParaRPr/>
          </a:p>
        </p:txBody>
      </p:sp>
      <p:sp>
        <p:nvSpPr>
          <p:cNvPr id="82" name="Google Shape;82;p19"/>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9"/>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sz="1400" b="1">
                <a:latin typeface="Dancing Script"/>
                <a:ea typeface="Dancing Script"/>
                <a:cs typeface="Dancing Script"/>
                <a:sym typeface="Dancing Scrip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9"/>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1FFFB"/>
            </a:gs>
            <a:gs pos="47000">
              <a:srgbClr val="F1FFFB"/>
            </a:gs>
            <a:gs pos="63999">
              <a:srgbClr val="80FFDE"/>
            </a:gs>
            <a:gs pos="80000">
              <a:srgbClr val="80FFDE"/>
            </a:gs>
            <a:gs pos="100000">
              <a:srgbClr val="AAFFE9"/>
            </a:gs>
          </a:gsLst>
          <a:lin ang="5400000" scaled="0"/>
        </a:gradFill>
        <a:effectLst/>
      </p:bgPr>
    </p:bg>
    <p:spTree>
      <p:nvGrpSpPr>
        <p:cNvPr id="1" name="Shape 9"/>
        <p:cNvGrpSpPr/>
        <p:nvPr/>
      </p:nvGrpSpPr>
      <p:grpSpPr>
        <a:xfrm>
          <a:off x="0" y="0"/>
          <a:ext cx="0" cy="0"/>
          <a:chOff x="0" y="0"/>
          <a:chExt cx="0" cy="0"/>
        </a:xfrm>
      </p:grpSpPr>
      <p:sp>
        <p:nvSpPr>
          <p:cNvPr id="10" name="Google Shape;10;p9"/>
          <p:cNvSpPr txBox="1"/>
          <p:nvPr/>
        </p:nvSpPr>
        <p:spPr>
          <a:xfrm>
            <a:off x="417512" y="1098550"/>
            <a:ext cx="438150" cy="47466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1" name="Google Shape;11;p9"/>
          <p:cNvSpPr txBox="1"/>
          <p:nvPr/>
        </p:nvSpPr>
        <p:spPr>
          <a:xfrm>
            <a:off x="800100" y="1098550"/>
            <a:ext cx="328612" cy="474662"/>
          </a:xfrm>
          <a:prstGeom prst="rect">
            <a:avLst/>
          </a:prstGeom>
          <a:gradFill>
            <a:gsLst>
              <a:gs pos="0">
                <a:schemeClr val="accent2"/>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2" name="Google Shape;12;p9"/>
          <p:cNvSpPr txBox="1"/>
          <p:nvPr/>
        </p:nvSpPr>
        <p:spPr>
          <a:xfrm>
            <a:off x="541337" y="1520825"/>
            <a:ext cx="422275" cy="474662"/>
          </a:xfrm>
          <a:prstGeom prst="rect">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3" name="Google Shape;13;p9"/>
          <p:cNvSpPr txBox="1"/>
          <p:nvPr/>
        </p:nvSpPr>
        <p:spPr>
          <a:xfrm>
            <a:off x="911225" y="1520825"/>
            <a:ext cx="368300" cy="474662"/>
          </a:xfrm>
          <a:prstGeom prst="rect">
            <a:avLst/>
          </a:prstGeom>
          <a:gradFill>
            <a:gsLst>
              <a:gs pos="0">
                <a:schemeClr val="folHlink"/>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4" name="Google Shape;14;p9"/>
          <p:cNvSpPr txBox="1"/>
          <p:nvPr/>
        </p:nvSpPr>
        <p:spPr>
          <a:xfrm>
            <a:off x="127000" y="1447800"/>
            <a:ext cx="560387" cy="422275"/>
          </a:xfrm>
          <a:prstGeom prst="rect">
            <a:avLst/>
          </a:prstGeom>
          <a:gradFill>
            <a:gsLst>
              <a:gs pos="0">
                <a:schemeClr val="lt1"/>
              </a:gs>
              <a:gs pos="100000">
                <a:schemeClr val="hlink"/>
              </a:gs>
            </a:gsLst>
            <a:lin ang="189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5" name="Google Shape;15;p9"/>
          <p:cNvSpPr txBox="1"/>
          <p:nvPr/>
        </p:nvSpPr>
        <p:spPr>
          <a:xfrm>
            <a:off x="762000" y="990600"/>
            <a:ext cx="31750" cy="1052512"/>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6" name="Google Shape;16;p9"/>
          <p:cNvSpPr txBox="1"/>
          <p:nvPr/>
        </p:nvSpPr>
        <p:spPr>
          <a:xfrm>
            <a:off x="442912" y="1781175"/>
            <a:ext cx="8226425" cy="31750"/>
          </a:xfrm>
          <a:prstGeom prst="rect">
            <a:avLst/>
          </a:prstGeom>
          <a:gradFill>
            <a:gsLst>
              <a:gs pos="0">
                <a:schemeClr val="lt2"/>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17" name="Google Shape;17;p9"/>
          <p:cNvSpPr txBox="1">
            <a:spLocks noGrp="1"/>
          </p:cNvSpPr>
          <p:nvPr>
            <p:ph type="title"/>
          </p:nvPr>
        </p:nvSpPr>
        <p:spPr>
          <a:xfrm>
            <a:off x="1150937" y="617537"/>
            <a:ext cx="7793037"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4400" b="0" i="0" u="none" strike="noStrike" cap="none">
                <a:solidFill>
                  <a:schemeClr val="dk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dk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dk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dk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dk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dk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dk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dk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dk2"/>
                </a:solidFill>
                <a:latin typeface="Tahoma"/>
                <a:ea typeface="Tahoma"/>
                <a:cs typeface="Tahoma"/>
                <a:sym typeface="Tahoma"/>
              </a:defRPr>
            </a:lvl9pPr>
          </a:lstStyle>
          <a:p>
            <a:endParaRPr/>
          </a:p>
        </p:txBody>
      </p:sp>
      <p:sp>
        <p:nvSpPr>
          <p:cNvPr id="18" name="Google Shape;18;p9"/>
          <p:cNvSpPr txBox="1">
            <a:spLocks noGrp="1"/>
          </p:cNvSpPr>
          <p:nvPr>
            <p:ph type="body" idx="1"/>
          </p:nvPr>
        </p:nvSpPr>
        <p:spPr>
          <a:xfrm>
            <a:off x="1182687" y="2017712"/>
            <a:ext cx="7772400" cy="4114800"/>
          </a:xfrm>
          <a:prstGeom prst="rect">
            <a:avLst/>
          </a:prstGeom>
          <a:noFill/>
          <a:ln>
            <a:noFill/>
          </a:ln>
        </p:spPr>
        <p:txBody>
          <a:bodyPr spcFirstLastPara="1" wrap="square" lIns="91425" tIns="45700" rIns="91425" bIns="45700" anchor="t" anchorCtr="0">
            <a:noAutofit/>
          </a:bodyPr>
          <a:lstStyle>
            <a:lvl1pPr marL="457200" marR="0" lvl="0" indent="-350520" algn="l" rtl="0">
              <a:spcBef>
                <a:spcPts val="640"/>
              </a:spcBef>
              <a:spcAft>
                <a:spcPts val="0"/>
              </a:spcAft>
              <a:buClr>
                <a:schemeClr val="folHlink"/>
              </a:buClr>
              <a:buSzPts val="1920"/>
              <a:buFont typeface="Noto Sans Symbols"/>
              <a:buChar char="■"/>
              <a:defRPr sz="3200" b="0" i="0" u="none" strike="noStrike" cap="none">
                <a:solidFill>
                  <a:schemeClr val="dk1"/>
                </a:solidFill>
                <a:latin typeface="Tahoma"/>
                <a:ea typeface="Tahoma"/>
                <a:cs typeface="Tahoma"/>
                <a:sym typeface="Tahoma"/>
              </a:defRPr>
            </a:lvl1pPr>
            <a:lvl2pPr marL="914400" marR="0" lvl="1" indent="-326390" algn="l" rtl="0">
              <a:spcBef>
                <a:spcPts val="560"/>
              </a:spcBef>
              <a:spcAft>
                <a:spcPts val="0"/>
              </a:spcAft>
              <a:buClr>
                <a:schemeClr val="hlink"/>
              </a:buClr>
              <a:buSzPts val="1540"/>
              <a:buFont typeface="Noto Sans Symbols"/>
              <a:buChar char="■"/>
              <a:defRPr sz="2800" b="0" i="0" u="none" strike="noStrike" cap="none">
                <a:solidFill>
                  <a:schemeClr val="dk1"/>
                </a:solidFill>
                <a:latin typeface="Tahoma"/>
                <a:ea typeface="Tahoma"/>
                <a:cs typeface="Tahoma"/>
                <a:sym typeface="Tahoma"/>
              </a:defRPr>
            </a:lvl2pPr>
            <a:lvl3pPr marL="1371600" marR="0" lvl="2" indent="-304800" algn="l" rtl="0">
              <a:spcBef>
                <a:spcPts val="480"/>
              </a:spcBef>
              <a:spcAft>
                <a:spcPts val="0"/>
              </a:spcAft>
              <a:buClr>
                <a:schemeClr val="folHlink"/>
              </a:buClr>
              <a:buSzPts val="1200"/>
              <a:buFont typeface="Noto Sans Symbols"/>
              <a:buChar char="■"/>
              <a:defRPr sz="2400" b="0" i="0" u="none" strike="noStrike" cap="none">
                <a:solidFill>
                  <a:schemeClr val="dk1"/>
                </a:solidFill>
                <a:latin typeface="Tahoma"/>
                <a:ea typeface="Tahoma"/>
                <a:cs typeface="Tahoma"/>
                <a:sym typeface="Tahoma"/>
              </a:defRPr>
            </a:lvl3pPr>
            <a:lvl4pPr marL="1828800" marR="0" lvl="3" indent="-298450" algn="l" rtl="0">
              <a:spcBef>
                <a:spcPts val="400"/>
              </a:spcBef>
              <a:spcAft>
                <a:spcPts val="0"/>
              </a:spcAft>
              <a:buClr>
                <a:schemeClr val="accent2"/>
              </a:buClr>
              <a:buSzPts val="1100"/>
              <a:buFont typeface="Noto Sans Symbols"/>
              <a:buChar char="■"/>
              <a:defRPr sz="2000" b="0" i="0" u="none" strike="noStrike" cap="none">
                <a:solidFill>
                  <a:schemeClr val="dk1"/>
                </a:solidFill>
                <a:latin typeface="Tahoma"/>
                <a:ea typeface="Tahoma"/>
                <a:cs typeface="Tahoma"/>
                <a:sym typeface="Tahoma"/>
              </a:defRPr>
            </a:lvl4pPr>
            <a:lvl5pPr marL="2286000" marR="0" lvl="4"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5pPr>
            <a:lvl6pPr marL="2743200" marR="0" lvl="5"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6pPr>
            <a:lvl7pPr marL="3200400" marR="0" lvl="6"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7pPr>
            <a:lvl8pPr marL="3657600" marR="0" lvl="7"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8pPr>
            <a:lvl9pPr marL="4114800" marR="0" lvl="8" indent="-292100" algn="l" rtl="0">
              <a:spcBef>
                <a:spcPts val="400"/>
              </a:spcBef>
              <a:spcAft>
                <a:spcPts val="0"/>
              </a:spcAft>
              <a:buClr>
                <a:schemeClr val="accent1"/>
              </a:buClr>
              <a:buSzPts val="1000"/>
              <a:buFont typeface="Noto Sans Symbols"/>
              <a:buChar char="■"/>
              <a:defRPr sz="2000" b="0" i="0" u="none" strike="noStrike" cap="none">
                <a:solidFill>
                  <a:schemeClr val="dk1"/>
                </a:solidFill>
                <a:latin typeface="Tahoma"/>
                <a:ea typeface="Tahoma"/>
                <a:cs typeface="Tahoma"/>
                <a:sym typeface="Tahoma"/>
              </a:defRPr>
            </a:lvl9pPr>
          </a:lstStyle>
          <a:p>
            <a:endParaRPr/>
          </a:p>
        </p:txBody>
      </p:sp>
      <p:sp>
        <p:nvSpPr>
          <p:cNvPr id="19" name="Google Shape;19;p9"/>
          <p:cNvSpPr txBox="1">
            <a:spLocks noGrp="1"/>
          </p:cNvSpPr>
          <p:nvPr>
            <p:ph type="dt" idx="10"/>
          </p:nvPr>
        </p:nvSpPr>
        <p:spPr>
          <a:xfrm>
            <a:off x="914400" y="632460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a:solidFill>
                  <a:schemeClr val="dk1"/>
                </a:solidFill>
                <a:latin typeface="Tahoma"/>
                <a:ea typeface="Tahoma"/>
                <a:cs typeface="Tahoma"/>
                <a:sym typeface="Tahoma"/>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20" name="Google Shape;20;p9"/>
          <p:cNvSpPr txBox="1">
            <a:spLocks noGrp="1"/>
          </p:cNvSpPr>
          <p:nvPr>
            <p:ph type="ftr" idx="11"/>
          </p:nvPr>
        </p:nvSpPr>
        <p:spPr>
          <a:xfrm>
            <a:off x="3352800" y="6324600"/>
            <a:ext cx="289560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SzPts val="1400"/>
              <a:buNone/>
              <a:defRPr sz="1400" b="1" i="0" u="none">
                <a:solidFill>
                  <a:schemeClr val="dk1"/>
                </a:solidFill>
                <a:latin typeface="Dancing Script"/>
                <a:ea typeface="Dancing Script"/>
                <a:cs typeface="Dancing Script"/>
                <a:sym typeface="Dancing Script"/>
              </a:defRPr>
            </a:lvl1pPr>
            <a:lvl2pPr marR="0" lvl="1"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SzPts val="1400"/>
              <a:buNone/>
              <a:defRPr sz="2400" b="0" i="0" u="none" strike="noStrike" cap="none">
                <a:solidFill>
                  <a:schemeClr val="dk1"/>
                </a:solidFill>
                <a:latin typeface="Tahoma"/>
                <a:ea typeface="Tahoma"/>
                <a:cs typeface="Tahoma"/>
                <a:sym typeface="Tahoma"/>
              </a:defRPr>
            </a:lvl9pPr>
          </a:lstStyle>
          <a:p>
            <a:endParaRPr/>
          </a:p>
        </p:txBody>
      </p:sp>
      <p:sp>
        <p:nvSpPr>
          <p:cNvPr id="21" name="Google Shape;21;p9"/>
          <p:cNvSpPr txBox="1">
            <a:spLocks noGrp="1"/>
          </p:cNvSpPr>
          <p:nvPr>
            <p:ph type="sldNum" idx="12"/>
          </p:nvPr>
        </p:nvSpPr>
        <p:spPr>
          <a:xfrm>
            <a:off x="6781800" y="6324600"/>
            <a:ext cx="19050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1pPr>
            <a:lvl2pPr marL="0" marR="0" lvl="1"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2pPr>
            <a:lvl3pPr marL="0" marR="0" lvl="2"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3pPr>
            <a:lvl4pPr marL="0" marR="0" lvl="3"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4pPr>
            <a:lvl5pPr marL="0" marR="0" lvl="4"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5pPr>
            <a:lvl6pPr marL="0" marR="0" lvl="5"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6pPr>
            <a:lvl7pPr marL="0" marR="0" lvl="6"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7pPr>
            <a:lvl8pPr marL="0" marR="0" lvl="7"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8pPr>
            <a:lvl9pPr marL="0" marR="0" lvl="8" indent="0" algn="r" rtl="0">
              <a:lnSpc>
                <a:spcPct val="100000"/>
              </a:lnSpc>
              <a:spcBef>
                <a:spcPts val="0"/>
              </a:spcBef>
              <a:spcAft>
                <a:spcPts val="0"/>
              </a:spcAft>
              <a:buClr>
                <a:schemeClr val="dk1"/>
              </a:buClr>
              <a:buSzPts val="1400"/>
              <a:buFont typeface="Tahoma"/>
              <a:buNone/>
              <a:defRPr sz="1400" b="0" i="0" u="none">
                <a:solidFill>
                  <a:schemeClr val="dk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‹Nº›</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lamenteesmaravillosa.com/teorias-psicologicas-mejoraran-persuasion/"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youtube.com/watch?v=ohi1u1DRvhI"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www.youtube.com/watch?v=X5UkCpTo3K4"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p:nvPr/>
        </p:nvSpPr>
        <p:spPr>
          <a:xfrm>
            <a:off x="1295400" y="2687588"/>
            <a:ext cx="6820525" cy="26160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600"/>
              <a:buFont typeface="Arial Black"/>
              <a:buNone/>
            </a:pPr>
            <a:r>
              <a:rPr lang="en-US" sz="3600" b="1" dirty="0">
                <a:solidFill>
                  <a:srgbClr val="C00000"/>
                </a:solidFill>
                <a:latin typeface="Arial Black"/>
                <a:ea typeface="Arial Black"/>
                <a:cs typeface="Arial Black"/>
                <a:sym typeface="Arial Black"/>
              </a:rPr>
              <a:t>UNIDAD DE BIENESTAR </a:t>
            </a:r>
          </a:p>
          <a:p>
            <a:pPr marL="0" marR="0" lvl="0" indent="0" algn="ctr" rtl="0">
              <a:lnSpc>
                <a:spcPct val="100000"/>
              </a:lnSpc>
              <a:spcBef>
                <a:spcPts val="0"/>
              </a:spcBef>
              <a:spcAft>
                <a:spcPts val="0"/>
              </a:spcAft>
              <a:buClr>
                <a:srgbClr val="C00000"/>
              </a:buClr>
              <a:buSzPts val="3600"/>
              <a:buFont typeface="Arial Black"/>
              <a:buNone/>
            </a:pPr>
            <a:r>
              <a:rPr lang="en-US" sz="3600" b="1" i="0" u="none" dirty="0">
                <a:solidFill>
                  <a:srgbClr val="C00000"/>
                </a:solidFill>
                <a:latin typeface="Arial Black"/>
                <a:ea typeface="Arial Black"/>
                <a:cs typeface="Arial Black"/>
                <a:sym typeface="Arial Black"/>
              </a:rPr>
              <a:t>Y</a:t>
            </a:r>
          </a:p>
          <a:p>
            <a:pPr marL="0" marR="0" lvl="0" indent="0" algn="ctr" rtl="0">
              <a:lnSpc>
                <a:spcPct val="100000"/>
              </a:lnSpc>
              <a:spcBef>
                <a:spcPts val="0"/>
              </a:spcBef>
              <a:spcAft>
                <a:spcPts val="0"/>
              </a:spcAft>
              <a:buClr>
                <a:srgbClr val="C00000"/>
              </a:buClr>
              <a:buSzPts val="3600"/>
              <a:buFont typeface="Arial Black"/>
              <a:buNone/>
            </a:pPr>
            <a:r>
              <a:rPr lang="en-US" sz="3600" b="1" dirty="0">
                <a:solidFill>
                  <a:srgbClr val="C00000"/>
                </a:solidFill>
                <a:latin typeface="Arial Black"/>
                <a:sym typeface="Arial Black"/>
              </a:rPr>
              <a:t>EMPLEABILIDAD </a:t>
            </a:r>
          </a:p>
          <a:p>
            <a:pPr marL="0" marR="0" lvl="0" indent="0" algn="ctr" rtl="0">
              <a:lnSpc>
                <a:spcPct val="100000"/>
              </a:lnSpc>
              <a:spcBef>
                <a:spcPts val="0"/>
              </a:spcBef>
              <a:spcAft>
                <a:spcPts val="0"/>
              </a:spcAft>
              <a:buClr>
                <a:srgbClr val="C00000"/>
              </a:buClr>
              <a:buSzPts val="3600"/>
              <a:buFont typeface="Arial Black"/>
              <a:buNone/>
            </a:pPr>
            <a:endParaRPr lang="en-US" sz="3600" b="1" dirty="0">
              <a:solidFill>
                <a:srgbClr val="C00000"/>
              </a:solidFill>
              <a:latin typeface="Arial Black"/>
              <a:sym typeface="Arial Black"/>
            </a:endParaRPr>
          </a:p>
          <a:p>
            <a:pPr marL="0" marR="0" lvl="0" indent="0" algn="ctr" rtl="0">
              <a:lnSpc>
                <a:spcPct val="100000"/>
              </a:lnSpc>
              <a:spcBef>
                <a:spcPts val="0"/>
              </a:spcBef>
              <a:spcAft>
                <a:spcPts val="0"/>
              </a:spcAft>
              <a:buClr>
                <a:srgbClr val="C00000"/>
              </a:buClr>
              <a:buSzPts val="3600"/>
              <a:buFont typeface="Arial Black"/>
              <a:buNone/>
            </a:pPr>
            <a:r>
              <a:rPr lang="en-US" sz="2000" b="1" dirty="0">
                <a:solidFill>
                  <a:srgbClr val="C00000"/>
                </a:solidFill>
                <a:latin typeface="Arial Black"/>
                <a:sym typeface="Arial Black"/>
              </a:rPr>
              <a:t>2025</a:t>
            </a:r>
            <a:endParaRPr sz="1000" dirty="0"/>
          </a:p>
        </p:txBody>
      </p:sp>
      <p:sp>
        <p:nvSpPr>
          <p:cNvPr id="92" name="Google Shape;92;p1"/>
          <p:cNvSpPr txBox="1"/>
          <p:nvPr/>
        </p:nvSpPr>
        <p:spPr>
          <a:xfrm>
            <a:off x="0" y="0"/>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2400" b="0" i="0" u="none">
              <a:solidFill>
                <a:schemeClr val="dk1"/>
              </a:solidFill>
              <a:latin typeface="Tahoma"/>
              <a:ea typeface="Tahoma"/>
              <a:cs typeface="Tahoma"/>
              <a:sym typeface="Tahoma"/>
            </a:endParaRPr>
          </a:p>
        </p:txBody>
      </p:sp>
      <p:sp>
        <p:nvSpPr>
          <p:cNvPr id="93" name="Google Shape;93;p1"/>
          <p:cNvSpPr txBox="1"/>
          <p:nvPr/>
        </p:nvSpPr>
        <p:spPr>
          <a:xfrm>
            <a:off x="1295400" y="338043"/>
            <a:ext cx="6553200" cy="1200288"/>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2"/>
              </a:buClr>
              <a:buSzPts val="1400"/>
              <a:buFont typeface="Book Antiqua"/>
              <a:buNone/>
            </a:pPr>
            <a:endParaRPr sz="1000" b="1" i="0" u="none" dirty="0">
              <a:solidFill>
                <a:schemeClr val="dk2"/>
              </a:solidFill>
              <a:latin typeface="Tahoma"/>
              <a:ea typeface="Tahoma"/>
              <a:cs typeface="Tahoma"/>
              <a:sym typeface="Tahoma"/>
            </a:endParaRPr>
          </a:p>
          <a:p>
            <a:pPr marL="0" marR="0" lvl="0" indent="0" algn="ctr" rtl="0">
              <a:lnSpc>
                <a:spcPct val="100000"/>
              </a:lnSpc>
              <a:spcBef>
                <a:spcPts val="0"/>
              </a:spcBef>
              <a:spcAft>
                <a:spcPts val="0"/>
              </a:spcAft>
              <a:buClr>
                <a:schemeClr val="dk2"/>
              </a:buClr>
              <a:buSzPts val="1600"/>
              <a:buFont typeface="Book Antiqua"/>
              <a:buNone/>
            </a:pPr>
            <a:r>
              <a:rPr lang="en-US" sz="1600" b="1" i="0" u="none" dirty="0">
                <a:solidFill>
                  <a:schemeClr val="dk2"/>
                </a:solidFill>
                <a:latin typeface="Book Antiqua"/>
                <a:ea typeface="Book Antiqua"/>
                <a:cs typeface="Book Antiqua"/>
                <a:sym typeface="Book Antiqua"/>
              </a:rPr>
              <a:t>       INSTITUTO DE EDUCACIÓN SUPERIOR               PEDAGÓGICA PÚBLICA “HUARAZ”   </a:t>
            </a:r>
            <a:endParaRPr sz="1000" b="1" i="0" u="none" dirty="0">
              <a:solidFill>
                <a:schemeClr val="dk2"/>
              </a:solidFill>
              <a:latin typeface="Tahoma"/>
              <a:ea typeface="Tahoma"/>
              <a:cs typeface="Tahoma"/>
              <a:sym typeface="Tahoma"/>
            </a:endParaRPr>
          </a:p>
          <a:p>
            <a:pPr marL="0" marR="0" lvl="0" indent="0" algn="ctr" rtl="0">
              <a:lnSpc>
                <a:spcPct val="100000"/>
              </a:lnSpc>
              <a:spcBef>
                <a:spcPts val="0"/>
              </a:spcBef>
              <a:spcAft>
                <a:spcPts val="0"/>
              </a:spcAft>
              <a:buClr>
                <a:schemeClr val="dk2"/>
              </a:buClr>
              <a:buSzPts val="1600"/>
              <a:buFont typeface="Book Antiqua"/>
              <a:buNone/>
            </a:pPr>
            <a:endParaRPr sz="1400" b="1" i="0" u="sng" dirty="0">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400" b="1" i="0" u="sng" dirty="0">
              <a:solidFill>
                <a:schemeClr val="dk2"/>
              </a:solidFill>
              <a:latin typeface="Arial"/>
              <a:ea typeface="Arial"/>
              <a:cs typeface="Arial"/>
              <a:sym typeface="Arial"/>
            </a:endParaRPr>
          </a:p>
        </p:txBody>
      </p:sp>
      <p:sp>
        <p:nvSpPr>
          <p:cNvPr id="94" name="Google Shape;94;p1"/>
          <p:cNvSpPr txBox="1"/>
          <p:nvPr/>
        </p:nvSpPr>
        <p:spPr>
          <a:xfrm>
            <a:off x="2987675" y="5570537"/>
            <a:ext cx="5580062" cy="83095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2"/>
              </a:buClr>
              <a:buSzPts val="3200"/>
              <a:buFont typeface="Times New Roman"/>
              <a:buNone/>
            </a:pPr>
            <a:endParaRPr lang="en-US" sz="2400" b="1" dirty="0">
              <a:solidFill>
                <a:schemeClr val="dk2"/>
              </a:solidFill>
              <a:latin typeface="Times New Roman"/>
              <a:cs typeface="Times New Roman"/>
              <a:sym typeface="Times New Roman"/>
            </a:endParaRPr>
          </a:p>
          <a:p>
            <a:pPr marL="0" marR="0" lvl="0" indent="0" algn="r" rtl="0">
              <a:lnSpc>
                <a:spcPct val="100000"/>
              </a:lnSpc>
              <a:spcBef>
                <a:spcPts val="0"/>
              </a:spcBef>
              <a:spcAft>
                <a:spcPts val="0"/>
              </a:spcAft>
              <a:buClr>
                <a:schemeClr val="dk2"/>
              </a:buClr>
              <a:buSzPts val="3200"/>
              <a:buFont typeface="Times New Roman"/>
              <a:buNone/>
            </a:pPr>
            <a:r>
              <a:rPr lang="en-US" sz="2400" b="1" dirty="0">
                <a:solidFill>
                  <a:schemeClr val="dk2"/>
                </a:solidFill>
                <a:latin typeface="Times New Roman"/>
                <a:cs typeface="Times New Roman"/>
                <a:sym typeface="Times New Roman"/>
              </a:rPr>
              <a:t>Miguel Angel Bravo Díaz</a:t>
            </a:r>
            <a:endParaRPr sz="1100" dirty="0"/>
          </a:p>
        </p:txBody>
      </p:sp>
      <p:pic>
        <p:nvPicPr>
          <p:cNvPr id="2" name="Imagen 1">
            <a:extLst>
              <a:ext uri="{FF2B5EF4-FFF2-40B4-BE49-F238E27FC236}">
                <a16:creationId xmlns:a16="http://schemas.microsoft.com/office/drawing/2014/main" id="{92F06166-082A-62BB-C44F-3587032B05FF}"/>
              </a:ext>
            </a:extLst>
          </p:cNvPr>
          <p:cNvPicPr>
            <a:picLocks noChangeAspect="1"/>
          </p:cNvPicPr>
          <p:nvPr/>
        </p:nvPicPr>
        <p:blipFill>
          <a:blip r:embed="rId3"/>
          <a:stretch>
            <a:fillRect/>
          </a:stretch>
        </p:blipFill>
        <p:spPr>
          <a:xfrm>
            <a:off x="7848600" y="338042"/>
            <a:ext cx="905656" cy="1200287"/>
          </a:xfrm>
          <a:prstGeom prst="rect">
            <a:avLst/>
          </a:prstGeom>
        </p:spPr>
      </p:pic>
      <p:pic>
        <p:nvPicPr>
          <p:cNvPr id="3" name="Imagen 2">
            <a:extLst>
              <a:ext uri="{FF2B5EF4-FFF2-40B4-BE49-F238E27FC236}">
                <a16:creationId xmlns:a16="http://schemas.microsoft.com/office/drawing/2014/main" id="{A3C6949F-C8F0-D097-8797-A4688B18A35F}"/>
              </a:ext>
            </a:extLst>
          </p:cNvPr>
          <p:cNvPicPr>
            <a:picLocks noChangeAspect="1"/>
          </p:cNvPicPr>
          <p:nvPr/>
        </p:nvPicPr>
        <p:blipFill>
          <a:blip r:embed="rId4"/>
          <a:stretch>
            <a:fillRect/>
          </a:stretch>
        </p:blipFill>
        <p:spPr>
          <a:xfrm>
            <a:off x="164891" y="338042"/>
            <a:ext cx="2458387" cy="8319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5C06E50-5F44-5A16-45A5-F41B9C6FFCA2}"/>
              </a:ext>
            </a:extLst>
          </p:cNvPr>
          <p:cNvSpPr txBox="1"/>
          <p:nvPr/>
        </p:nvSpPr>
        <p:spPr>
          <a:xfrm>
            <a:off x="576262" y="1028343"/>
            <a:ext cx="7991475" cy="4001095"/>
          </a:xfrm>
          <a:prstGeom prst="rect">
            <a:avLst/>
          </a:prstGeom>
          <a:noFill/>
        </p:spPr>
        <p:txBody>
          <a:bodyPr>
            <a:spAutoFit/>
          </a:bodyPr>
          <a:lstStyle/>
          <a:p>
            <a:pPr algn="ctr">
              <a:defRPr/>
            </a:pPr>
            <a:r>
              <a:rPr lang="es-MX" sz="3200" b="1"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rPr>
              <a:t>ACTIVIDAD DE INICIO</a:t>
            </a:r>
          </a:p>
          <a:p>
            <a:pPr algn="just">
              <a:defRPr/>
            </a:pPr>
            <a:endParaRPr lang="es-MX" sz="2800" dirty="0">
              <a:solidFill>
                <a:schemeClr val="bg2">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defRPr/>
            </a:pPr>
            <a:r>
              <a:rPr lang="es-MX" sz="2800" dirty="0">
                <a:solidFill>
                  <a:schemeClr val="bg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Observa el video, analiza y elabora las características de las actitudes del estudiante y del maestro.</a:t>
            </a:r>
          </a:p>
          <a:p>
            <a:pPr algn="just">
              <a:defRPr/>
            </a:pPr>
            <a:r>
              <a:rPr lang="es-MX" sz="24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https://www.youtube.com/watch?v=mrtE25ITdSg</a:t>
            </a:r>
            <a:endParaRPr lang="es-MX" sz="2800" dirty="0">
              <a:solidFill>
                <a:schemeClr val="bg2">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defRPr/>
            </a:pPr>
            <a:endParaRPr lang="es-MX" sz="2800" dirty="0">
              <a:solidFill>
                <a:schemeClr val="bg2">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defRPr/>
            </a:pPr>
            <a:endParaRPr lang="es-MX" dirty="0">
              <a:solidFill>
                <a:schemeClr val="bg2">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defRPr/>
            </a:pPr>
            <a:endParaRPr lang="es-MX" sz="4000" b="1"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endParaRPr>
          </a:p>
          <a:p>
            <a:pPr algn="ctr">
              <a:defRPr/>
            </a:pPr>
            <a:endParaRPr lang="es-MX" sz="3200" b="1" i="1"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endParaRPr>
          </a:p>
        </p:txBody>
      </p:sp>
      <p:sp>
        <p:nvSpPr>
          <p:cNvPr id="24581" name="Rectangle 3">
            <a:extLst>
              <a:ext uri="{FF2B5EF4-FFF2-40B4-BE49-F238E27FC236}">
                <a16:creationId xmlns:a16="http://schemas.microsoft.com/office/drawing/2014/main" id="{9E186E1B-0A60-1752-342F-9F65516946D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s-PE" altLang="es-PE" sz="2400"/>
          </a:p>
        </p:txBody>
      </p:sp>
      <p:pic>
        <p:nvPicPr>
          <p:cNvPr id="2" name="Imagen 1">
            <a:extLst>
              <a:ext uri="{FF2B5EF4-FFF2-40B4-BE49-F238E27FC236}">
                <a16:creationId xmlns:a16="http://schemas.microsoft.com/office/drawing/2014/main" id="{E563BAE5-7FA2-822A-BBD0-84FB490D02E5}"/>
              </a:ext>
            </a:extLst>
          </p:cNvPr>
          <p:cNvPicPr>
            <a:picLocks noChangeAspect="1"/>
          </p:cNvPicPr>
          <p:nvPr/>
        </p:nvPicPr>
        <p:blipFill>
          <a:blip r:embed="rId2"/>
          <a:stretch>
            <a:fillRect/>
          </a:stretch>
        </p:blipFill>
        <p:spPr>
          <a:xfrm>
            <a:off x="0" y="4062334"/>
            <a:ext cx="9144000" cy="2795666"/>
          </a:xfrm>
          <a:prstGeom prst="rect">
            <a:avLst/>
          </a:prstGeom>
        </p:spPr>
      </p:pic>
      <p:pic>
        <p:nvPicPr>
          <p:cNvPr id="5" name="Imagen 4">
            <a:extLst>
              <a:ext uri="{FF2B5EF4-FFF2-40B4-BE49-F238E27FC236}">
                <a16:creationId xmlns:a16="http://schemas.microsoft.com/office/drawing/2014/main" id="{74E9658C-2D83-619E-42BC-DEC8BDBF1057}"/>
              </a:ext>
            </a:extLst>
          </p:cNvPr>
          <p:cNvPicPr>
            <a:picLocks noChangeAspect="1"/>
          </p:cNvPicPr>
          <p:nvPr/>
        </p:nvPicPr>
        <p:blipFill>
          <a:blip r:embed="rId3"/>
          <a:stretch>
            <a:fillRect/>
          </a:stretch>
        </p:blipFill>
        <p:spPr>
          <a:xfrm>
            <a:off x="374003" y="3429000"/>
            <a:ext cx="8590913" cy="29418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4EF84C-188A-F67A-C3C3-0A0BCF193E1D}"/>
              </a:ext>
            </a:extLst>
          </p:cNvPr>
          <p:cNvSpPr>
            <a:spLocks noGrp="1"/>
          </p:cNvSpPr>
          <p:nvPr>
            <p:ph type="title"/>
          </p:nvPr>
        </p:nvSpPr>
        <p:spPr>
          <a:xfrm>
            <a:off x="813311" y="0"/>
            <a:ext cx="7793037" cy="564149"/>
          </a:xfrm>
        </p:spPr>
        <p:txBody>
          <a:bodyPr/>
          <a:lstStyle/>
          <a:p>
            <a:pPr algn="ctr"/>
            <a:r>
              <a:rPr lang="es-MX" sz="2800" b="1" dirty="0">
                <a:solidFill>
                  <a:srgbClr val="C00000"/>
                </a:solidFill>
              </a:rPr>
              <a:t>CONSTRUCCIÓN DE SABERES</a:t>
            </a:r>
            <a:endParaRPr lang="es-PE" sz="2800" b="1" dirty="0">
              <a:solidFill>
                <a:srgbClr val="C00000"/>
              </a:solidFill>
            </a:endParaRPr>
          </a:p>
        </p:txBody>
      </p:sp>
      <p:sp>
        <p:nvSpPr>
          <p:cNvPr id="3" name="Marcador de texto 2">
            <a:extLst>
              <a:ext uri="{FF2B5EF4-FFF2-40B4-BE49-F238E27FC236}">
                <a16:creationId xmlns:a16="http://schemas.microsoft.com/office/drawing/2014/main" id="{B662AAA2-037F-05A6-134E-72158C179E3E}"/>
              </a:ext>
            </a:extLst>
          </p:cNvPr>
          <p:cNvSpPr>
            <a:spLocks noGrp="1"/>
          </p:cNvSpPr>
          <p:nvPr>
            <p:ph type="body" idx="1"/>
          </p:nvPr>
        </p:nvSpPr>
        <p:spPr>
          <a:xfrm>
            <a:off x="211015" y="2017711"/>
            <a:ext cx="8744072" cy="4504105"/>
          </a:xfrm>
        </p:spPr>
        <p:txBody>
          <a:bodyPr/>
          <a:lstStyle/>
          <a:p>
            <a:pPr marL="160020" indent="0">
              <a:buNone/>
            </a:pPr>
            <a:endParaRPr lang="es-PE" dirty="0"/>
          </a:p>
        </p:txBody>
      </p:sp>
      <p:graphicFrame>
        <p:nvGraphicFramePr>
          <p:cNvPr id="4" name="Tabla 4">
            <a:extLst>
              <a:ext uri="{FF2B5EF4-FFF2-40B4-BE49-F238E27FC236}">
                <a16:creationId xmlns:a16="http://schemas.microsoft.com/office/drawing/2014/main" id="{0A087FCF-23D6-A4E8-F1FE-84422A2C696E}"/>
              </a:ext>
            </a:extLst>
          </p:cNvPr>
          <p:cNvGraphicFramePr>
            <a:graphicFrameLocks noGrp="1"/>
          </p:cNvGraphicFramePr>
          <p:nvPr>
            <p:extLst>
              <p:ext uri="{D42A27DB-BD31-4B8C-83A1-F6EECF244321}">
                <p14:modId xmlns:p14="http://schemas.microsoft.com/office/powerpoint/2010/main" val="4053305347"/>
              </p:ext>
            </p:extLst>
          </p:nvPr>
        </p:nvGraphicFramePr>
        <p:xfrm>
          <a:off x="0" y="787792"/>
          <a:ext cx="9144000" cy="6083105"/>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264042257"/>
                    </a:ext>
                  </a:extLst>
                </a:gridCol>
                <a:gridCol w="4572000">
                  <a:extLst>
                    <a:ext uri="{9D8B030D-6E8A-4147-A177-3AD203B41FA5}">
                      <a16:colId xmlns:a16="http://schemas.microsoft.com/office/drawing/2014/main" val="1707039114"/>
                    </a:ext>
                  </a:extLst>
                </a:gridCol>
              </a:tblGrid>
              <a:tr h="520505">
                <a:tc>
                  <a:txBody>
                    <a:bodyPr/>
                    <a:lstStyle/>
                    <a:p>
                      <a:pPr algn="ctr"/>
                      <a:r>
                        <a:rPr lang="es-MX" sz="1800" dirty="0">
                          <a:solidFill>
                            <a:srgbClr val="C00000"/>
                          </a:solidFill>
                        </a:rPr>
                        <a:t>ACTITUDES  DEL MAESTRO</a:t>
                      </a:r>
                      <a:endParaRPr lang="es-PE" sz="1800" dirty="0">
                        <a:solidFill>
                          <a:srgbClr val="C00000"/>
                        </a:solidFill>
                      </a:endParaRPr>
                    </a:p>
                  </a:txBody>
                  <a:tcPr anchor="ctr"/>
                </a:tc>
                <a:tc>
                  <a:txBody>
                    <a:bodyPr/>
                    <a:lstStyle/>
                    <a:p>
                      <a:pPr algn="ctr"/>
                      <a:r>
                        <a:rPr lang="es-MX" sz="1800" b="1" i="0" u="none" strike="noStrike" cap="none" dirty="0">
                          <a:solidFill>
                            <a:srgbClr val="C00000"/>
                          </a:solidFill>
                          <a:latin typeface="+mn-lt"/>
                          <a:ea typeface="+mn-ea"/>
                          <a:cs typeface="+mn-cs"/>
                          <a:sym typeface="Arial"/>
                        </a:rPr>
                        <a:t>ACTITUDES  DEL ESTUDIANTE</a:t>
                      </a:r>
                      <a:endParaRPr lang="es-PE" sz="1800" b="1" i="0" u="none" strike="noStrike" cap="none" dirty="0">
                        <a:solidFill>
                          <a:srgbClr val="C00000"/>
                        </a:solidFill>
                        <a:latin typeface="+mn-lt"/>
                        <a:ea typeface="+mn-ea"/>
                        <a:cs typeface="+mn-cs"/>
                        <a:sym typeface="Arial"/>
                      </a:endParaRPr>
                    </a:p>
                  </a:txBody>
                  <a:tcPr anchor="ctr"/>
                </a:tc>
                <a:extLst>
                  <a:ext uri="{0D108BD9-81ED-4DB2-BD59-A6C34878D82A}">
                    <a16:rowId xmlns:a16="http://schemas.microsoft.com/office/drawing/2014/main" val="1205530058"/>
                  </a:ext>
                </a:extLst>
              </a:tr>
              <a:tr h="370840">
                <a:tc>
                  <a:txBody>
                    <a:bodyPr/>
                    <a:lstStyle/>
                    <a:p>
                      <a:r>
                        <a:rPr lang="es-MX" dirty="0"/>
                        <a:t>1.</a:t>
                      </a:r>
                      <a:endParaRPr lang="es-PE" dirty="0"/>
                    </a:p>
                  </a:txBody>
                  <a:tcPr/>
                </a:tc>
                <a:tc>
                  <a:txBody>
                    <a:bodyPr/>
                    <a:lstStyle/>
                    <a:p>
                      <a:endParaRPr lang="es-PE"/>
                    </a:p>
                  </a:txBody>
                  <a:tcPr/>
                </a:tc>
                <a:extLst>
                  <a:ext uri="{0D108BD9-81ED-4DB2-BD59-A6C34878D82A}">
                    <a16:rowId xmlns:a16="http://schemas.microsoft.com/office/drawing/2014/main" val="4205692303"/>
                  </a:ext>
                </a:extLst>
              </a:tr>
              <a:tr h="370840">
                <a:tc>
                  <a:txBody>
                    <a:bodyPr/>
                    <a:lstStyle/>
                    <a:p>
                      <a:r>
                        <a:rPr lang="es-MX" dirty="0"/>
                        <a:t>2.</a:t>
                      </a:r>
                      <a:endParaRPr lang="es-PE" dirty="0"/>
                    </a:p>
                  </a:txBody>
                  <a:tcPr/>
                </a:tc>
                <a:tc>
                  <a:txBody>
                    <a:bodyPr/>
                    <a:lstStyle/>
                    <a:p>
                      <a:endParaRPr lang="es-PE"/>
                    </a:p>
                  </a:txBody>
                  <a:tcPr/>
                </a:tc>
                <a:extLst>
                  <a:ext uri="{0D108BD9-81ED-4DB2-BD59-A6C34878D82A}">
                    <a16:rowId xmlns:a16="http://schemas.microsoft.com/office/drawing/2014/main" val="1844406047"/>
                  </a:ext>
                </a:extLst>
              </a:tr>
              <a:tr h="370840">
                <a:tc>
                  <a:txBody>
                    <a:bodyPr/>
                    <a:lstStyle/>
                    <a:p>
                      <a:r>
                        <a:rPr lang="es-MX" dirty="0"/>
                        <a:t>3.</a:t>
                      </a:r>
                      <a:endParaRPr lang="es-PE" dirty="0"/>
                    </a:p>
                  </a:txBody>
                  <a:tcPr/>
                </a:tc>
                <a:tc>
                  <a:txBody>
                    <a:bodyPr/>
                    <a:lstStyle/>
                    <a:p>
                      <a:endParaRPr lang="es-PE"/>
                    </a:p>
                  </a:txBody>
                  <a:tcPr/>
                </a:tc>
                <a:extLst>
                  <a:ext uri="{0D108BD9-81ED-4DB2-BD59-A6C34878D82A}">
                    <a16:rowId xmlns:a16="http://schemas.microsoft.com/office/drawing/2014/main" val="2119419545"/>
                  </a:ext>
                </a:extLst>
              </a:tr>
              <a:tr h="370840">
                <a:tc>
                  <a:txBody>
                    <a:bodyPr/>
                    <a:lstStyle/>
                    <a:p>
                      <a:r>
                        <a:rPr lang="es-MX" dirty="0"/>
                        <a:t>4.</a:t>
                      </a:r>
                      <a:endParaRPr lang="es-PE" dirty="0"/>
                    </a:p>
                  </a:txBody>
                  <a:tcPr/>
                </a:tc>
                <a:tc>
                  <a:txBody>
                    <a:bodyPr/>
                    <a:lstStyle/>
                    <a:p>
                      <a:endParaRPr lang="es-PE" dirty="0"/>
                    </a:p>
                  </a:txBody>
                  <a:tcPr/>
                </a:tc>
                <a:extLst>
                  <a:ext uri="{0D108BD9-81ED-4DB2-BD59-A6C34878D82A}">
                    <a16:rowId xmlns:a16="http://schemas.microsoft.com/office/drawing/2014/main" val="3188822747"/>
                  </a:ext>
                </a:extLst>
              </a:tr>
              <a:tr h="370840">
                <a:tc>
                  <a:txBody>
                    <a:bodyPr/>
                    <a:lstStyle/>
                    <a:p>
                      <a:r>
                        <a:rPr lang="es-MX" dirty="0"/>
                        <a:t>5.</a:t>
                      </a:r>
                      <a:endParaRPr lang="es-PE" dirty="0"/>
                    </a:p>
                  </a:txBody>
                  <a:tcPr/>
                </a:tc>
                <a:tc>
                  <a:txBody>
                    <a:bodyPr/>
                    <a:lstStyle/>
                    <a:p>
                      <a:endParaRPr lang="es-PE" dirty="0"/>
                    </a:p>
                  </a:txBody>
                  <a:tcPr/>
                </a:tc>
                <a:extLst>
                  <a:ext uri="{0D108BD9-81ED-4DB2-BD59-A6C34878D82A}">
                    <a16:rowId xmlns:a16="http://schemas.microsoft.com/office/drawing/2014/main" val="292145606"/>
                  </a:ext>
                </a:extLst>
              </a:tr>
              <a:tr h="370840">
                <a:tc>
                  <a:txBody>
                    <a:bodyPr/>
                    <a:lstStyle/>
                    <a:p>
                      <a:r>
                        <a:rPr lang="es-MX" dirty="0"/>
                        <a:t>6.</a:t>
                      </a:r>
                      <a:endParaRPr lang="es-PE" dirty="0"/>
                    </a:p>
                  </a:txBody>
                  <a:tcPr/>
                </a:tc>
                <a:tc>
                  <a:txBody>
                    <a:bodyPr/>
                    <a:lstStyle/>
                    <a:p>
                      <a:endParaRPr lang="es-PE" dirty="0"/>
                    </a:p>
                  </a:txBody>
                  <a:tcPr/>
                </a:tc>
                <a:extLst>
                  <a:ext uri="{0D108BD9-81ED-4DB2-BD59-A6C34878D82A}">
                    <a16:rowId xmlns:a16="http://schemas.microsoft.com/office/drawing/2014/main" val="463652549"/>
                  </a:ext>
                </a:extLst>
              </a:tr>
              <a:tr h="370840">
                <a:tc>
                  <a:txBody>
                    <a:bodyPr/>
                    <a:lstStyle/>
                    <a:p>
                      <a:r>
                        <a:rPr lang="es-MX" dirty="0"/>
                        <a:t>7.</a:t>
                      </a:r>
                      <a:endParaRPr lang="es-PE" dirty="0"/>
                    </a:p>
                  </a:txBody>
                  <a:tcPr/>
                </a:tc>
                <a:tc>
                  <a:txBody>
                    <a:bodyPr/>
                    <a:lstStyle/>
                    <a:p>
                      <a:endParaRPr lang="es-PE" dirty="0"/>
                    </a:p>
                  </a:txBody>
                  <a:tcPr/>
                </a:tc>
                <a:extLst>
                  <a:ext uri="{0D108BD9-81ED-4DB2-BD59-A6C34878D82A}">
                    <a16:rowId xmlns:a16="http://schemas.microsoft.com/office/drawing/2014/main" val="3411835022"/>
                  </a:ext>
                </a:extLst>
              </a:tr>
              <a:tr h="370840">
                <a:tc>
                  <a:txBody>
                    <a:bodyPr/>
                    <a:lstStyle/>
                    <a:p>
                      <a:r>
                        <a:rPr lang="es-MX" dirty="0"/>
                        <a:t>8.</a:t>
                      </a:r>
                      <a:endParaRPr lang="es-PE" dirty="0"/>
                    </a:p>
                  </a:txBody>
                  <a:tcPr/>
                </a:tc>
                <a:tc>
                  <a:txBody>
                    <a:bodyPr/>
                    <a:lstStyle/>
                    <a:p>
                      <a:endParaRPr lang="es-PE" dirty="0"/>
                    </a:p>
                  </a:txBody>
                  <a:tcPr/>
                </a:tc>
                <a:extLst>
                  <a:ext uri="{0D108BD9-81ED-4DB2-BD59-A6C34878D82A}">
                    <a16:rowId xmlns:a16="http://schemas.microsoft.com/office/drawing/2014/main" val="3037459323"/>
                  </a:ext>
                </a:extLst>
              </a:tr>
              <a:tr h="370840">
                <a:tc>
                  <a:txBody>
                    <a:bodyPr/>
                    <a:lstStyle/>
                    <a:p>
                      <a:r>
                        <a:rPr lang="es-MX" dirty="0"/>
                        <a:t>9.</a:t>
                      </a:r>
                      <a:endParaRPr lang="es-PE" dirty="0"/>
                    </a:p>
                  </a:txBody>
                  <a:tcPr/>
                </a:tc>
                <a:tc>
                  <a:txBody>
                    <a:bodyPr/>
                    <a:lstStyle/>
                    <a:p>
                      <a:endParaRPr lang="es-PE" dirty="0"/>
                    </a:p>
                  </a:txBody>
                  <a:tcPr/>
                </a:tc>
                <a:extLst>
                  <a:ext uri="{0D108BD9-81ED-4DB2-BD59-A6C34878D82A}">
                    <a16:rowId xmlns:a16="http://schemas.microsoft.com/office/drawing/2014/main" val="2322551004"/>
                  </a:ext>
                </a:extLst>
              </a:tr>
              <a:tr h="370840">
                <a:tc>
                  <a:txBody>
                    <a:bodyPr/>
                    <a:lstStyle/>
                    <a:p>
                      <a:r>
                        <a:rPr lang="es-MX" dirty="0"/>
                        <a:t>10.</a:t>
                      </a:r>
                      <a:endParaRPr lang="es-PE" dirty="0"/>
                    </a:p>
                  </a:txBody>
                  <a:tcPr/>
                </a:tc>
                <a:tc>
                  <a:txBody>
                    <a:bodyPr/>
                    <a:lstStyle/>
                    <a:p>
                      <a:endParaRPr lang="es-PE" dirty="0"/>
                    </a:p>
                  </a:txBody>
                  <a:tcPr/>
                </a:tc>
                <a:extLst>
                  <a:ext uri="{0D108BD9-81ED-4DB2-BD59-A6C34878D82A}">
                    <a16:rowId xmlns:a16="http://schemas.microsoft.com/office/drawing/2014/main" val="3038712609"/>
                  </a:ext>
                </a:extLst>
              </a:tr>
              <a:tr h="370840">
                <a:tc>
                  <a:txBody>
                    <a:bodyPr/>
                    <a:lstStyle/>
                    <a:p>
                      <a:r>
                        <a:rPr lang="es-MX" dirty="0"/>
                        <a:t>11.</a:t>
                      </a:r>
                      <a:endParaRPr lang="es-PE" dirty="0"/>
                    </a:p>
                  </a:txBody>
                  <a:tcPr/>
                </a:tc>
                <a:tc>
                  <a:txBody>
                    <a:bodyPr/>
                    <a:lstStyle/>
                    <a:p>
                      <a:endParaRPr lang="es-PE" dirty="0"/>
                    </a:p>
                  </a:txBody>
                  <a:tcPr/>
                </a:tc>
                <a:extLst>
                  <a:ext uri="{0D108BD9-81ED-4DB2-BD59-A6C34878D82A}">
                    <a16:rowId xmlns:a16="http://schemas.microsoft.com/office/drawing/2014/main" val="1163586367"/>
                  </a:ext>
                </a:extLst>
              </a:tr>
              <a:tr h="370840">
                <a:tc>
                  <a:txBody>
                    <a:bodyPr/>
                    <a:lstStyle/>
                    <a:p>
                      <a:r>
                        <a:rPr lang="es-MX" dirty="0"/>
                        <a:t>12.</a:t>
                      </a:r>
                      <a:endParaRPr lang="es-PE" dirty="0"/>
                    </a:p>
                  </a:txBody>
                  <a:tcPr/>
                </a:tc>
                <a:tc>
                  <a:txBody>
                    <a:bodyPr/>
                    <a:lstStyle/>
                    <a:p>
                      <a:endParaRPr lang="es-PE" dirty="0"/>
                    </a:p>
                  </a:txBody>
                  <a:tcPr/>
                </a:tc>
                <a:extLst>
                  <a:ext uri="{0D108BD9-81ED-4DB2-BD59-A6C34878D82A}">
                    <a16:rowId xmlns:a16="http://schemas.microsoft.com/office/drawing/2014/main" val="159485360"/>
                  </a:ext>
                </a:extLst>
              </a:tr>
              <a:tr h="370840">
                <a:tc>
                  <a:txBody>
                    <a:bodyPr/>
                    <a:lstStyle/>
                    <a:p>
                      <a:r>
                        <a:rPr lang="es-MX" dirty="0"/>
                        <a:t>13.</a:t>
                      </a:r>
                      <a:endParaRPr lang="es-PE" dirty="0"/>
                    </a:p>
                  </a:txBody>
                  <a:tcPr/>
                </a:tc>
                <a:tc>
                  <a:txBody>
                    <a:bodyPr/>
                    <a:lstStyle/>
                    <a:p>
                      <a:endParaRPr lang="es-PE" dirty="0"/>
                    </a:p>
                  </a:txBody>
                  <a:tcPr/>
                </a:tc>
                <a:extLst>
                  <a:ext uri="{0D108BD9-81ED-4DB2-BD59-A6C34878D82A}">
                    <a16:rowId xmlns:a16="http://schemas.microsoft.com/office/drawing/2014/main" val="1117769360"/>
                  </a:ext>
                </a:extLst>
              </a:tr>
              <a:tr h="370840">
                <a:tc>
                  <a:txBody>
                    <a:bodyPr/>
                    <a:lstStyle/>
                    <a:p>
                      <a:r>
                        <a:rPr lang="es-MX" dirty="0"/>
                        <a:t>14.</a:t>
                      </a:r>
                      <a:endParaRPr lang="es-PE" dirty="0"/>
                    </a:p>
                  </a:txBody>
                  <a:tcPr/>
                </a:tc>
                <a:tc>
                  <a:txBody>
                    <a:bodyPr/>
                    <a:lstStyle/>
                    <a:p>
                      <a:endParaRPr lang="es-PE" dirty="0"/>
                    </a:p>
                  </a:txBody>
                  <a:tcPr/>
                </a:tc>
                <a:extLst>
                  <a:ext uri="{0D108BD9-81ED-4DB2-BD59-A6C34878D82A}">
                    <a16:rowId xmlns:a16="http://schemas.microsoft.com/office/drawing/2014/main" val="745278780"/>
                  </a:ext>
                </a:extLst>
              </a:tr>
              <a:tr h="370840">
                <a:tc>
                  <a:txBody>
                    <a:bodyPr/>
                    <a:lstStyle/>
                    <a:p>
                      <a:r>
                        <a:rPr lang="es-MX" dirty="0"/>
                        <a:t>15.</a:t>
                      </a:r>
                      <a:endParaRPr lang="es-PE" dirty="0"/>
                    </a:p>
                  </a:txBody>
                  <a:tcPr/>
                </a:tc>
                <a:tc>
                  <a:txBody>
                    <a:bodyPr/>
                    <a:lstStyle/>
                    <a:p>
                      <a:endParaRPr lang="es-PE" dirty="0"/>
                    </a:p>
                  </a:txBody>
                  <a:tcPr/>
                </a:tc>
                <a:extLst>
                  <a:ext uri="{0D108BD9-81ED-4DB2-BD59-A6C34878D82A}">
                    <a16:rowId xmlns:a16="http://schemas.microsoft.com/office/drawing/2014/main" val="2463427282"/>
                  </a:ext>
                </a:extLst>
              </a:tr>
            </a:tbl>
          </a:graphicData>
        </a:graphic>
      </p:graphicFrame>
    </p:spTree>
    <p:extLst>
      <p:ext uri="{BB962C8B-B14F-4D97-AF65-F5344CB8AC3E}">
        <p14:creationId xmlns:p14="http://schemas.microsoft.com/office/powerpoint/2010/main" val="3228123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Google Shape;240;p7">
            <a:extLst>
              <a:ext uri="{FF2B5EF4-FFF2-40B4-BE49-F238E27FC236}">
                <a16:creationId xmlns:a16="http://schemas.microsoft.com/office/drawing/2014/main" id="{16113A58-B3E7-F1D0-8F2F-7B0971D616A9}"/>
              </a:ext>
            </a:extLst>
          </p:cNvPr>
          <p:cNvSpPr txBox="1">
            <a:spLocks noGrp="1"/>
          </p:cNvSpPr>
          <p:nvPr>
            <p:ph type="title" idx="4294967295"/>
          </p:nvPr>
        </p:nvSpPr>
        <p:spPr>
          <a:xfrm>
            <a:off x="1304925" y="692150"/>
            <a:ext cx="7397750" cy="1143000"/>
          </a:xfrm>
        </p:spPr>
        <p:txBody>
          <a:bodyPr spcFirstLastPara="1" lIns="91425" tIns="45700" rIns="91425" bIns="45700" anchor="ctr">
            <a:normAutofit/>
          </a:bodyPr>
          <a:lstStyle/>
          <a:p>
            <a:pPr>
              <a:spcBef>
                <a:spcPts val="0"/>
              </a:spcBef>
              <a:spcAft>
                <a:spcPts val="0"/>
              </a:spcAft>
              <a:buClr>
                <a:schemeClr val="dk2"/>
              </a:buClr>
              <a:buSzPct val="100000"/>
              <a:buFont typeface="Arial"/>
              <a:buNone/>
              <a:defRPr/>
            </a:pPr>
            <a:r>
              <a:rPr lang="en-US" sz="4000" b="1" dirty="0">
                <a:solidFill>
                  <a:srgbClr val="C00000"/>
                </a:solidFill>
                <a:effectLst>
                  <a:outerShdw blurRad="38100" dist="38100" dir="2700000" algn="tl">
                    <a:srgbClr val="000000">
                      <a:alpha val="43137"/>
                    </a:srgbClr>
                  </a:outerShdw>
                </a:effectLst>
                <a:latin typeface="Arial"/>
                <a:cs typeface="Arial"/>
                <a:sym typeface="Arial"/>
              </a:rPr>
              <a:t>LEY N° 30512, Art. 29, literal f</a:t>
            </a:r>
            <a:endParaRPr dirty="0">
              <a:solidFill>
                <a:srgbClr val="C00000"/>
              </a:solidFill>
              <a:effectLst>
                <a:outerShdw blurRad="38100" dist="38100" dir="2700000" algn="tl">
                  <a:srgbClr val="000000">
                    <a:alpha val="43137"/>
                  </a:srgbClr>
                </a:outerShdw>
              </a:effectLst>
            </a:endParaRPr>
          </a:p>
        </p:txBody>
      </p:sp>
      <p:sp>
        <p:nvSpPr>
          <p:cNvPr id="241" name="Google Shape;241;p7">
            <a:extLst>
              <a:ext uri="{FF2B5EF4-FFF2-40B4-BE49-F238E27FC236}">
                <a16:creationId xmlns:a16="http://schemas.microsoft.com/office/drawing/2014/main" id="{9C1D0FE1-24F9-BE7F-0FD0-8D16950CFA2F}"/>
              </a:ext>
            </a:extLst>
          </p:cNvPr>
          <p:cNvSpPr txBox="1">
            <a:spLocks noGrp="1"/>
          </p:cNvSpPr>
          <p:nvPr>
            <p:ph type="body" idx="1"/>
          </p:nvPr>
        </p:nvSpPr>
        <p:spPr>
          <a:xfrm>
            <a:off x="250825" y="2133600"/>
            <a:ext cx="8435975" cy="4724400"/>
          </a:xfrm>
        </p:spPr>
        <p:txBody>
          <a:bodyPr spcFirstLastPara="1" lIns="91425" tIns="45700" rIns="91425" bIns="45700">
            <a:noAutofit/>
          </a:bodyPr>
          <a:lstStyle/>
          <a:p>
            <a:pPr marL="109538" indent="0" algn="just">
              <a:spcBef>
                <a:spcPts val="0"/>
              </a:spcBef>
              <a:spcAft>
                <a:spcPts val="0"/>
              </a:spcAft>
              <a:buClr>
                <a:srgbClr val="1155CC"/>
              </a:buClr>
              <a:buSzPts val="1836"/>
              <a:buFont typeface="Wingdings" panose="05000000000000000000" pitchFamily="2" charset="2"/>
              <a:buNone/>
              <a:defRPr/>
            </a:pPr>
            <a:r>
              <a:rPr lang="en-US" sz="2800" b="1" dirty="0">
                <a:solidFill>
                  <a:srgbClr val="C00000"/>
                </a:solidFill>
                <a:latin typeface="Arial"/>
                <a:ea typeface="Arial"/>
                <a:cs typeface="Arial"/>
                <a:sym typeface="Arial"/>
              </a:rPr>
              <a:t>Unidad de </a:t>
            </a:r>
            <a:r>
              <a:rPr lang="en-US" sz="2800" b="1" dirty="0" err="1">
                <a:solidFill>
                  <a:srgbClr val="C00000"/>
                </a:solidFill>
                <a:latin typeface="Arial"/>
                <a:ea typeface="Arial"/>
                <a:cs typeface="Arial"/>
                <a:sym typeface="Arial"/>
              </a:rPr>
              <a:t>Bienestar</a:t>
            </a:r>
            <a:r>
              <a:rPr lang="en-US" sz="2800" b="1" dirty="0">
                <a:solidFill>
                  <a:srgbClr val="C00000"/>
                </a:solidFill>
                <a:latin typeface="Arial"/>
                <a:ea typeface="Arial"/>
                <a:cs typeface="Arial"/>
                <a:sym typeface="Arial"/>
              </a:rPr>
              <a:t> y </a:t>
            </a:r>
            <a:r>
              <a:rPr lang="en-US" sz="2800" b="1" dirty="0" err="1">
                <a:solidFill>
                  <a:srgbClr val="C00000"/>
                </a:solidFill>
                <a:latin typeface="Arial"/>
                <a:ea typeface="Arial"/>
                <a:cs typeface="Arial"/>
                <a:sym typeface="Arial"/>
              </a:rPr>
              <a:t>Empleabilidad</a:t>
            </a:r>
            <a:endParaRPr b="1" dirty="0">
              <a:solidFill>
                <a:srgbClr val="C00000"/>
              </a:solidFill>
            </a:endParaRPr>
          </a:p>
          <a:p>
            <a:pPr marL="392112" lvl="1" indent="0">
              <a:spcBef>
                <a:spcPts val="300"/>
              </a:spcBef>
              <a:spcAft>
                <a:spcPts val="0"/>
              </a:spcAft>
              <a:buSzPts val="2400"/>
              <a:buFont typeface="Wingdings" panose="05000000000000000000" pitchFamily="2" charset="2"/>
              <a:buNone/>
              <a:defRPr/>
            </a:pPr>
            <a:r>
              <a:rPr lang="en-US" sz="2400" b="1" dirty="0">
                <a:solidFill>
                  <a:srgbClr val="1C4587"/>
                </a:solidFill>
                <a:latin typeface="Arial"/>
                <a:ea typeface="Arial"/>
                <a:cs typeface="Arial"/>
                <a:sym typeface="Arial"/>
              </a:rPr>
              <a:t>"</a:t>
            </a:r>
            <a:r>
              <a:rPr lang="en-US" sz="2400" b="1" dirty="0" err="1">
                <a:solidFill>
                  <a:srgbClr val="1C4587"/>
                </a:solidFill>
                <a:latin typeface="Arial"/>
                <a:ea typeface="Arial"/>
                <a:cs typeface="Arial"/>
                <a:sym typeface="Arial"/>
              </a:rPr>
              <a:t>Responsable</a:t>
            </a:r>
            <a:r>
              <a:rPr lang="en-US" sz="2400" b="1" dirty="0">
                <a:solidFill>
                  <a:srgbClr val="1C4587"/>
                </a:solidFill>
                <a:latin typeface="Arial"/>
                <a:ea typeface="Arial"/>
                <a:cs typeface="Arial"/>
                <a:sym typeface="Arial"/>
              </a:rPr>
              <a:t> de la </a:t>
            </a:r>
            <a:r>
              <a:rPr lang="en-US" sz="2400" b="1" dirty="0" err="1">
                <a:solidFill>
                  <a:srgbClr val="1C4587"/>
                </a:solidFill>
                <a:latin typeface="Arial"/>
                <a:ea typeface="Arial"/>
                <a:cs typeface="Arial"/>
                <a:sym typeface="Arial"/>
              </a:rPr>
              <a:t>orientación</a:t>
            </a:r>
            <a:r>
              <a:rPr lang="en-US" sz="2400" b="1" dirty="0">
                <a:solidFill>
                  <a:srgbClr val="1C4587"/>
                </a:solidFill>
                <a:latin typeface="Arial"/>
                <a:ea typeface="Arial"/>
                <a:cs typeface="Arial"/>
                <a:sym typeface="Arial"/>
              </a:rPr>
              <a:t> professional, </a:t>
            </a:r>
            <a:r>
              <a:rPr lang="en-US" sz="2400" b="1" dirty="0" err="1">
                <a:solidFill>
                  <a:srgbClr val="1C4587"/>
                </a:solidFill>
                <a:latin typeface="Arial"/>
                <a:ea typeface="Arial"/>
                <a:cs typeface="Arial"/>
                <a:sym typeface="Arial"/>
              </a:rPr>
              <a:t>tutoría</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consejería</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bolsa</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trabajo</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bolsa</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práctica</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preprofesional</a:t>
            </a:r>
            <a:r>
              <a:rPr lang="en-US" sz="2400" b="1" dirty="0">
                <a:solidFill>
                  <a:srgbClr val="1C4587"/>
                </a:solidFill>
                <a:latin typeface="Arial"/>
                <a:ea typeface="Arial"/>
                <a:cs typeface="Arial"/>
                <a:sym typeface="Arial"/>
              </a:rPr>
              <a:t> y </a:t>
            </a:r>
            <a:r>
              <a:rPr lang="en-US" sz="2400" b="1" dirty="0" err="1">
                <a:solidFill>
                  <a:srgbClr val="1C4587"/>
                </a:solidFill>
                <a:latin typeface="Arial"/>
                <a:ea typeface="Arial"/>
                <a:cs typeface="Arial"/>
                <a:sym typeface="Arial"/>
              </a:rPr>
              <a:t>profesional</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emprendimiento</a:t>
            </a:r>
            <a:r>
              <a:rPr lang="en-US" sz="2400" b="1" dirty="0">
                <a:solidFill>
                  <a:srgbClr val="1C4587"/>
                </a:solidFill>
                <a:latin typeface="Arial"/>
                <a:ea typeface="Arial"/>
                <a:cs typeface="Arial"/>
                <a:sym typeface="Arial"/>
              </a:rPr>
              <a:t> u </a:t>
            </a:r>
            <a:r>
              <a:rPr lang="en-US" sz="2400" b="1" dirty="0" err="1">
                <a:solidFill>
                  <a:srgbClr val="1C4587"/>
                </a:solidFill>
                <a:latin typeface="Arial"/>
                <a:ea typeface="Arial"/>
                <a:cs typeface="Arial"/>
                <a:sym typeface="Arial"/>
              </a:rPr>
              <a:t>otros</a:t>
            </a:r>
            <a:r>
              <a:rPr lang="en-US" sz="2400" b="1" dirty="0">
                <a:solidFill>
                  <a:srgbClr val="1C4587"/>
                </a:solidFill>
                <a:latin typeface="Arial"/>
                <a:ea typeface="Arial"/>
                <a:cs typeface="Arial"/>
                <a:sym typeface="Arial"/>
              </a:rPr>
              <a:t> que </a:t>
            </a:r>
            <a:r>
              <a:rPr lang="en-US" sz="2400" b="1" dirty="0" err="1">
                <a:solidFill>
                  <a:srgbClr val="1C4587"/>
                </a:solidFill>
                <a:latin typeface="Arial"/>
                <a:ea typeface="Arial"/>
                <a:cs typeface="Arial"/>
                <a:sym typeface="Arial"/>
              </a:rPr>
              <a:t>coadyuven</a:t>
            </a:r>
            <a:r>
              <a:rPr lang="en-US" sz="2400" b="1" dirty="0">
                <a:solidFill>
                  <a:srgbClr val="1C4587"/>
                </a:solidFill>
                <a:latin typeface="Arial"/>
                <a:ea typeface="Arial"/>
                <a:cs typeface="Arial"/>
                <a:sym typeface="Arial"/>
              </a:rPr>
              <a:t> al </a:t>
            </a:r>
            <a:r>
              <a:rPr lang="en-US" sz="2400" b="1" dirty="0" err="1">
                <a:solidFill>
                  <a:srgbClr val="1C4587"/>
                </a:solidFill>
                <a:latin typeface="Arial"/>
                <a:ea typeface="Arial"/>
                <a:cs typeface="Arial"/>
                <a:sym typeface="Arial"/>
              </a:rPr>
              <a:t>tránsito</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los</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estudiantes</a:t>
            </a:r>
            <a:r>
              <a:rPr lang="en-US" sz="2400" b="1" dirty="0">
                <a:solidFill>
                  <a:srgbClr val="1C4587"/>
                </a:solidFill>
                <a:latin typeface="Arial"/>
                <a:ea typeface="Arial"/>
                <a:cs typeface="Arial"/>
                <a:sym typeface="Arial"/>
              </a:rPr>
              <a:t> de la </a:t>
            </a:r>
            <a:r>
              <a:rPr lang="en-US" sz="2400" b="1" dirty="0" err="1">
                <a:solidFill>
                  <a:srgbClr val="1C4587"/>
                </a:solidFill>
                <a:latin typeface="Arial"/>
                <a:ea typeface="Arial"/>
                <a:cs typeface="Arial"/>
                <a:sym typeface="Arial"/>
              </a:rPr>
              <a:t>Educación</a:t>
            </a:r>
            <a:r>
              <a:rPr lang="en-US" sz="2400" b="1" dirty="0">
                <a:solidFill>
                  <a:srgbClr val="1C4587"/>
                </a:solidFill>
                <a:latin typeface="Arial"/>
                <a:ea typeface="Arial"/>
                <a:cs typeface="Arial"/>
                <a:sym typeface="Arial"/>
              </a:rPr>
              <a:t> Superior al </a:t>
            </a:r>
            <a:r>
              <a:rPr lang="en-US" sz="2400" b="1" dirty="0" err="1">
                <a:solidFill>
                  <a:srgbClr val="1C4587"/>
                </a:solidFill>
                <a:latin typeface="Arial"/>
                <a:ea typeface="Arial"/>
                <a:cs typeface="Arial"/>
                <a:sym typeface="Arial"/>
              </a:rPr>
              <a:t>empleo</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Además</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debe</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conformar</a:t>
            </a:r>
            <a:r>
              <a:rPr lang="en-US" sz="2400" b="1" dirty="0">
                <a:solidFill>
                  <a:srgbClr val="1C4587"/>
                </a:solidFill>
                <a:latin typeface="Arial"/>
                <a:ea typeface="Arial"/>
                <a:cs typeface="Arial"/>
                <a:sym typeface="Arial"/>
              </a:rPr>
              <a:t> un </a:t>
            </a:r>
            <a:r>
              <a:rPr lang="en-US" sz="2400" b="1" dirty="0" err="1">
                <a:solidFill>
                  <a:srgbClr val="1C4587"/>
                </a:solidFill>
                <a:latin typeface="Arial"/>
                <a:ea typeface="Arial"/>
                <a:cs typeface="Arial"/>
                <a:sym typeface="Arial"/>
              </a:rPr>
              <a:t>comité</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defensa</a:t>
            </a:r>
            <a:r>
              <a:rPr lang="en-US" sz="2400" b="1" dirty="0">
                <a:solidFill>
                  <a:srgbClr val="1C4587"/>
                </a:solidFill>
                <a:latin typeface="Arial"/>
                <a:ea typeface="Arial"/>
                <a:cs typeface="Arial"/>
                <a:sym typeface="Arial"/>
              </a:rPr>
              <a:t> del </a:t>
            </a:r>
            <a:r>
              <a:rPr lang="en-US" sz="2400" b="1" dirty="0" err="1">
                <a:solidFill>
                  <a:srgbClr val="1C4587"/>
                </a:solidFill>
                <a:latin typeface="Arial"/>
                <a:ea typeface="Arial"/>
                <a:cs typeface="Arial"/>
                <a:sym typeface="Arial"/>
              </a:rPr>
              <a:t>estudiante</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encargado</a:t>
            </a:r>
            <a:r>
              <a:rPr lang="en-US" sz="2400" b="1" dirty="0">
                <a:solidFill>
                  <a:srgbClr val="1C4587"/>
                </a:solidFill>
                <a:latin typeface="Arial"/>
                <a:ea typeface="Arial"/>
                <a:cs typeface="Arial"/>
                <a:sym typeface="Arial"/>
              </a:rPr>
              <a:t> de velar </a:t>
            </a:r>
            <a:r>
              <a:rPr lang="en-US" sz="2400" b="1" dirty="0" err="1">
                <a:solidFill>
                  <a:srgbClr val="1C4587"/>
                </a:solidFill>
                <a:latin typeface="Arial"/>
                <a:ea typeface="Arial"/>
                <a:cs typeface="Arial"/>
                <a:sym typeface="Arial"/>
              </a:rPr>
              <a:t>por</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el</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bienestar</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los</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estudiantes</a:t>
            </a:r>
            <a:r>
              <a:rPr lang="en-US" sz="2400" b="1" dirty="0">
                <a:solidFill>
                  <a:srgbClr val="1C4587"/>
                </a:solidFill>
                <a:latin typeface="Arial"/>
                <a:ea typeface="Arial"/>
                <a:cs typeface="Arial"/>
                <a:sym typeface="Arial"/>
              </a:rPr>
              <a:t> para la </a:t>
            </a:r>
            <a:r>
              <a:rPr lang="en-US" sz="2400" b="1" dirty="0" err="1">
                <a:solidFill>
                  <a:srgbClr val="1C4587"/>
                </a:solidFill>
                <a:latin typeface="Arial"/>
                <a:ea typeface="Arial"/>
                <a:cs typeface="Arial"/>
                <a:sym typeface="Arial"/>
              </a:rPr>
              <a:t>prevención</a:t>
            </a:r>
            <a:r>
              <a:rPr lang="en-US" sz="2400" b="1" dirty="0">
                <a:solidFill>
                  <a:srgbClr val="1C4587"/>
                </a:solidFill>
                <a:latin typeface="Arial"/>
                <a:ea typeface="Arial"/>
                <a:cs typeface="Arial"/>
                <a:sym typeface="Arial"/>
              </a:rPr>
              <a:t> y </a:t>
            </a:r>
            <a:r>
              <a:rPr lang="en-US" sz="2400" b="1" dirty="0" err="1">
                <a:solidFill>
                  <a:srgbClr val="1C4587"/>
                </a:solidFill>
                <a:latin typeface="Arial"/>
                <a:ea typeface="Arial"/>
                <a:cs typeface="Arial"/>
                <a:sym typeface="Arial"/>
              </a:rPr>
              <a:t>atención</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en</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casos</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acoso</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discriminación</a:t>
            </a:r>
            <a:r>
              <a:rPr lang="en-US" sz="2400" b="1" dirty="0">
                <a:solidFill>
                  <a:srgbClr val="1C4587"/>
                </a:solidFill>
                <a:latin typeface="Arial"/>
                <a:ea typeface="Arial"/>
                <a:cs typeface="Arial"/>
                <a:sym typeface="Arial"/>
              </a:rPr>
              <a:t>, entre </a:t>
            </a:r>
            <a:r>
              <a:rPr lang="en-US" sz="2400" b="1" dirty="0" err="1">
                <a:solidFill>
                  <a:srgbClr val="1C4587"/>
                </a:solidFill>
                <a:latin typeface="Arial"/>
                <a:ea typeface="Arial"/>
                <a:cs typeface="Arial"/>
                <a:sym typeface="Arial"/>
              </a:rPr>
              <a:t>otros</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Depende</a:t>
            </a:r>
            <a:r>
              <a:rPr lang="en-US" sz="2400" b="1" dirty="0">
                <a:solidFill>
                  <a:srgbClr val="1C4587"/>
                </a:solidFill>
                <a:latin typeface="Arial"/>
                <a:ea typeface="Arial"/>
                <a:cs typeface="Arial"/>
                <a:sym typeface="Arial"/>
              </a:rPr>
              <a:t> de la </a:t>
            </a:r>
            <a:r>
              <a:rPr lang="en-US" sz="2400" b="1" dirty="0" err="1">
                <a:solidFill>
                  <a:srgbClr val="1C4587"/>
                </a:solidFill>
                <a:latin typeface="Arial"/>
                <a:ea typeface="Arial"/>
                <a:cs typeface="Arial"/>
                <a:sym typeface="Arial"/>
              </a:rPr>
              <a:t>Dirección</a:t>
            </a:r>
            <a:r>
              <a:rPr lang="en-US" sz="2400" b="1" dirty="0">
                <a:solidFill>
                  <a:srgbClr val="1C4587"/>
                </a:solidFill>
                <a:latin typeface="Arial"/>
                <a:ea typeface="Arial"/>
                <a:cs typeface="Arial"/>
                <a:sym typeface="Arial"/>
              </a:rPr>
              <a:t> General”.</a:t>
            </a:r>
          </a:p>
          <a:p>
            <a:pPr marL="392112" lvl="1" indent="0">
              <a:spcBef>
                <a:spcPts val="300"/>
              </a:spcBef>
              <a:spcAft>
                <a:spcPts val="0"/>
              </a:spcAft>
              <a:buSzPts val="2400"/>
              <a:buFont typeface="Wingdings" panose="05000000000000000000" pitchFamily="2" charset="2"/>
              <a:buNone/>
              <a:defRPr/>
            </a:pPr>
            <a:endParaRPr b="1" dirty="0">
              <a:solidFill>
                <a:srgbClr val="1C4587"/>
              </a:solidFill>
            </a:endParaRPr>
          </a:p>
          <a:p>
            <a:pPr marL="365125" indent="-151955">
              <a:spcBef>
                <a:spcPts val="400"/>
              </a:spcBef>
              <a:spcAft>
                <a:spcPts val="0"/>
              </a:spcAft>
              <a:buSzPts val="1632"/>
              <a:buFont typeface="Wingdings" panose="05000000000000000000" pitchFamily="2" charset="2"/>
              <a:buNone/>
              <a:defRPr/>
            </a:pPr>
            <a:endParaRPr sz="2400" dirty="0">
              <a:solidFill>
                <a:srgbClr val="B23B7E"/>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3942A-C80F-ECFF-AC39-96C5DD7D4F95}"/>
            </a:ext>
          </a:extLst>
        </p:cNvPr>
        <p:cNvGrpSpPr/>
        <p:nvPr/>
      </p:nvGrpSpPr>
      <p:grpSpPr>
        <a:xfrm>
          <a:off x="0" y="0"/>
          <a:ext cx="0" cy="0"/>
          <a:chOff x="0" y="0"/>
          <a:chExt cx="0" cy="0"/>
        </a:xfrm>
      </p:grpSpPr>
      <p:sp>
        <p:nvSpPr>
          <p:cNvPr id="240" name="Google Shape;240;p7">
            <a:extLst>
              <a:ext uri="{FF2B5EF4-FFF2-40B4-BE49-F238E27FC236}">
                <a16:creationId xmlns:a16="http://schemas.microsoft.com/office/drawing/2014/main" id="{5C79430F-5ABD-8440-326B-368B82607154}"/>
              </a:ext>
            </a:extLst>
          </p:cNvPr>
          <p:cNvSpPr txBox="1">
            <a:spLocks noGrp="1"/>
          </p:cNvSpPr>
          <p:nvPr>
            <p:ph type="title" idx="4294967295"/>
          </p:nvPr>
        </p:nvSpPr>
        <p:spPr>
          <a:xfrm>
            <a:off x="1304925" y="692150"/>
            <a:ext cx="7397750" cy="1143000"/>
          </a:xfrm>
        </p:spPr>
        <p:txBody>
          <a:bodyPr spcFirstLastPara="1" lIns="91425" tIns="45700" rIns="91425" bIns="45700" anchor="ctr">
            <a:normAutofit/>
          </a:bodyPr>
          <a:lstStyle/>
          <a:p>
            <a:pPr>
              <a:spcBef>
                <a:spcPts val="0"/>
              </a:spcBef>
              <a:spcAft>
                <a:spcPts val="0"/>
              </a:spcAft>
              <a:buClr>
                <a:schemeClr val="dk2"/>
              </a:buClr>
              <a:buSzPct val="100000"/>
              <a:buFont typeface="Arial"/>
              <a:buNone/>
              <a:defRPr/>
            </a:pPr>
            <a:r>
              <a:rPr lang="en-US" sz="4000" b="1" dirty="0">
                <a:solidFill>
                  <a:srgbClr val="C00000"/>
                </a:solidFill>
                <a:effectLst>
                  <a:outerShdw blurRad="38100" dist="38100" dir="2700000" algn="tl">
                    <a:srgbClr val="000000">
                      <a:alpha val="43137"/>
                    </a:srgbClr>
                  </a:outerShdw>
                </a:effectLst>
                <a:latin typeface="Arial"/>
                <a:cs typeface="Arial"/>
                <a:sym typeface="Arial"/>
              </a:rPr>
              <a:t>LEY N° 30512, Art. 41</a:t>
            </a:r>
            <a:endParaRPr dirty="0">
              <a:solidFill>
                <a:srgbClr val="C00000"/>
              </a:solidFill>
              <a:effectLst>
                <a:outerShdw blurRad="38100" dist="38100" dir="2700000" algn="tl">
                  <a:srgbClr val="000000">
                    <a:alpha val="43137"/>
                  </a:srgbClr>
                </a:outerShdw>
              </a:effectLst>
            </a:endParaRPr>
          </a:p>
        </p:txBody>
      </p:sp>
      <p:sp>
        <p:nvSpPr>
          <p:cNvPr id="241" name="Google Shape;241;p7">
            <a:extLst>
              <a:ext uri="{FF2B5EF4-FFF2-40B4-BE49-F238E27FC236}">
                <a16:creationId xmlns:a16="http://schemas.microsoft.com/office/drawing/2014/main" id="{4F19900E-FE2C-5BD7-AEBC-2BE4BA547BE7}"/>
              </a:ext>
            </a:extLst>
          </p:cNvPr>
          <p:cNvSpPr txBox="1">
            <a:spLocks noGrp="1"/>
          </p:cNvSpPr>
          <p:nvPr>
            <p:ph type="body" idx="1"/>
          </p:nvPr>
        </p:nvSpPr>
        <p:spPr>
          <a:xfrm>
            <a:off x="250825" y="2133600"/>
            <a:ext cx="8435975" cy="4724400"/>
          </a:xfrm>
        </p:spPr>
        <p:txBody>
          <a:bodyPr spcFirstLastPara="1" lIns="91425" tIns="45700" rIns="91425" bIns="45700">
            <a:noAutofit/>
          </a:bodyPr>
          <a:lstStyle/>
          <a:p>
            <a:pPr marL="109538" indent="0" algn="just">
              <a:spcBef>
                <a:spcPts val="0"/>
              </a:spcBef>
              <a:spcAft>
                <a:spcPts val="0"/>
              </a:spcAft>
              <a:buClr>
                <a:srgbClr val="1155CC"/>
              </a:buClr>
              <a:buSzPts val="1836"/>
              <a:buFont typeface="Wingdings" panose="05000000000000000000" pitchFamily="2" charset="2"/>
              <a:buNone/>
              <a:defRPr/>
            </a:pPr>
            <a:r>
              <a:rPr lang="en-US" sz="2800" b="1" dirty="0">
                <a:solidFill>
                  <a:srgbClr val="C00000"/>
                </a:solidFill>
                <a:latin typeface="Arial"/>
                <a:ea typeface="Arial"/>
                <a:cs typeface="Arial"/>
                <a:sym typeface="Arial"/>
              </a:rPr>
              <a:t>Unidad de </a:t>
            </a:r>
            <a:r>
              <a:rPr lang="en-US" sz="2800" b="1" dirty="0" err="1">
                <a:solidFill>
                  <a:srgbClr val="C00000"/>
                </a:solidFill>
                <a:latin typeface="Arial"/>
                <a:ea typeface="Arial"/>
                <a:cs typeface="Arial"/>
                <a:sym typeface="Arial"/>
              </a:rPr>
              <a:t>Bienestar</a:t>
            </a:r>
            <a:r>
              <a:rPr lang="en-US" sz="2800" b="1" dirty="0">
                <a:solidFill>
                  <a:srgbClr val="C00000"/>
                </a:solidFill>
                <a:latin typeface="Arial"/>
                <a:ea typeface="Arial"/>
                <a:cs typeface="Arial"/>
                <a:sym typeface="Arial"/>
              </a:rPr>
              <a:t> y </a:t>
            </a:r>
            <a:r>
              <a:rPr lang="en-US" sz="2800" b="1" dirty="0" err="1">
                <a:solidFill>
                  <a:srgbClr val="C00000"/>
                </a:solidFill>
                <a:latin typeface="Arial"/>
                <a:ea typeface="Arial"/>
                <a:cs typeface="Arial"/>
                <a:sym typeface="Arial"/>
              </a:rPr>
              <a:t>Empleabilidad</a:t>
            </a:r>
            <a:endParaRPr b="1" dirty="0">
              <a:solidFill>
                <a:srgbClr val="C00000"/>
              </a:solidFill>
            </a:endParaRPr>
          </a:p>
          <a:p>
            <a:pPr marL="392112" lvl="1" indent="0">
              <a:spcBef>
                <a:spcPts val="300"/>
              </a:spcBef>
              <a:spcAft>
                <a:spcPts val="0"/>
              </a:spcAft>
              <a:buSzPts val="2400"/>
              <a:buFont typeface="Wingdings" panose="05000000000000000000" pitchFamily="2" charset="2"/>
              <a:buNone/>
              <a:defRPr/>
            </a:pPr>
            <a:r>
              <a:rPr lang="en-US" sz="2400" b="1" dirty="0">
                <a:solidFill>
                  <a:srgbClr val="1C4587"/>
                </a:solidFill>
                <a:latin typeface="Arial"/>
                <a:ea typeface="Arial"/>
                <a:cs typeface="Arial"/>
                <a:sym typeface="Arial"/>
              </a:rPr>
              <a:t>“Los IES y las EES </a:t>
            </a:r>
            <a:r>
              <a:rPr lang="en-US" sz="2400" b="1" dirty="0" err="1">
                <a:solidFill>
                  <a:srgbClr val="1C4587"/>
                </a:solidFill>
                <a:latin typeface="Arial"/>
                <a:ea typeface="Arial"/>
                <a:cs typeface="Arial"/>
                <a:sym typeface="Arial"/>
              </a:rPr>
              <a:t>realizarán</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acciones</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seguimiento</a:t>
            </a:r>
            <a:r>
              <a:rPr lang="en-US" sz="2400" b="1" dirty="0">
                <a:solidFill>
                  <a:srgbClr val="1C4587"/>
                </a:solidFill>
                <a:latin typeface="Arial"/>
                <a:ea typeface="Arial"/>
                <a:cs typeface="Arial"/>
                <a:sym typeface="Arial"/>
              </a:rPr>
              <a:t> de </a:t>
            </a:r>
            <a:r>
              <a:rPr lang="en-US" sz="2400" b="1" dirty="0" err="1">
                <a:solidFill>
                  <a:srgbClr val="1C4587"/>
                </a:solidFill>
                <a:latin typeface="Arial"/>
                <a:ea typeface="Arial"/>
                <a:cs typeface="Arial"/>
                <a:sym typeface="Arial"/>
              </a:rPr>
              <a:t>los</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egresados</a:t>
            </a:r>
            <a:r>
              <a:rPr lang="en-US" sz="2400" b="1" dirty="0">
                <a:solidFill>
                  <a:srgbClr val="1C4587"/>
                </a:solidFill>
                <a:latin typeface="Arial"/>
                <a:ea typeface="Arial"/>
                <a:cs typeface="Arial"/>
                <a:sym typeface="Arial"/>
              </a:rPr>
              <a:t> para </a:t>
            </a:r>
            <a:r>
              <a:rPr lang="en-US" sz="2400" b="1" dirty="0" err="1">
                <a:solidFill>
                  <a:srgbClr val="1C4587"/>
                </a:solidFill>
                <a:latin typeface="Arial"/>
                <a:ea typeface="Arial"/>
                <a:cs typeface="Arial"/>
                <a:sym typeface="Arial"/>
              </a:rPr>
              <a:t>contar</a:t>
            </a:r>
            <a:r>
              <a:rPr lang="en-US" sz="2400" b="1" dirty="0">
                <a:solidFill>
                  <a:srgbClr val="1C4587"/>
                </a:solidFill>
                <a:latin typeface="Arial"/>
                <a:ea typeface="Arial"/>
                <a:cs typeface="Arial"/>
                <a:sym typeface="Arial"/>
              </a:rPr>
              <a:t> con </a:t>
            </a:r>
            <a:r>
              <a:rPr lang="en-US" sz="2400" b="1" dirty="0" err="1">
                <a:solidFill>
                  <a:srgbClr val="1C4587"/>
                </a:solidFill>
                <a:latin typeface="Arial"/>
                <a:ea typeface="Arial"/>
                <a:cs typeface="Arial"/>
                <a:sym typeface="Arial"/>
              </a:rPr>
              <a:t>información</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sobre</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su</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inserción</a:t>
            </a:r>
            <a:r>
              <a:rPr lang="en-US" sz="2400" b="1" dirty="0">
                <a:solidFill>
                  <a:srgbClr val="1C4587"/>
                </a:solidFill>
                <a:latin typeface="Arial"/>
                <a:ea typeface="Arial"/>
                <a:cs typeface="Arial"/>
                <a:sym typeface="Arial"/>
              </a:rPr>
              <a:t> y </a:t>
            </a:r>
            <a:r>
              <a:rPr lang="en-US" sz="2400" b="1" dirty="0" err="1">
                <a:solidFill>
                  <a:srgbClr val="1C4587"/>
                </a:solidFill>
                <a:latin typeface="Arial"/>
                <a:ea typeface="Arial"/>
                <a:cs typeface="Arial"/>
                <a:sym typeface="Arial"/>
              </a:rPr>
              <a:t>trayectoria</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laboral</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remitiendo</a:t>
            </a:r>
            <a:r>
              <a:rPr lang="en-US" sz="2400" b="1" dirty="0">
                <a:solidFill>
                  <a:srgbClr val="1C4587"/>
                </a:solidFill>
                <a:latin typeface="Arial"/>
                <a:ea typeface="Arial"/>
                <a:cs typeface="Arial"/>
                <a:sym typeface="Arial"/>
              </a:rPr>
              <a:t> a las </a:t>
            </a:r>
            <a:r>
              <a:rPr lang="en-US" sz="2400" b="1" dirty="0" err="1">
                <a:solidFill>
                  <a:srgbClr val="1C4587"/>
                </a:solidFill>
                <a:latin typeface="Arial"/>
                <a:ea typeface="Arial"/>
                <a:cs typeface="Arial"/>
                <a:sym typeface="Arial"/>
              </a:rPr>
              <a:t>instituciones</a:t>
            </a:r>
            <a:r>
              <a:rPr lang="en-US" sz="2400" b="1" dirty="0">
                <a:solidFill>
                  <a:srgbClr val="1C4587"/>
                </a:solidFill>
                <a:latin typeface="Arial"/>
                <a:ea typeface="Arial"/>
                <a:cs typeface="Arial"/>
                <a:sym typeface="Arial"/>
              </a:rPr>
              <a:t> de gestion </a:t>
            </a:r>
            <a:r>
              <a:rPr lang="en-US" sz="2400" b="1" dirty="0" err="1">
                <a:solidFill>
                  <a:srgbClr val="1C4587"/>
                </a:solidFill>
                <a:latin typeface="Arial"/>
                <a:ea typeface="Arial"/>
                <a:cs typeface="Arial"/>
                <a:sym typeface="Arial"/>
              </a:rPr>
              <a:t>educativa</a:t>
            </a:r>
            <a:r>
              <a:rPr lang="en-US" sz="2400" b="1" dirty="0">
                <a:solidFill>
                  <a:srgbClr val="1C4587"/>
                </a:solidFill>
                <a:latin typeface="Arial"/>
                <a:ea typeface="Arial"/>
                <a:cs typeface="Arial"/>
                <a:sym typeface="Arial"/>
              </a:rPr>
              <a:t> y </a:t>
            </a:r>
            <a:r>
              <a:rPr lang="en-US" sz="2400" b="1" dirty="0" err="1">
                <a:solidFill>
                  <a:srgbClr val="1C4587"/>
                </a:solidFill>
                <a:latin typeface="Arial"/>
                <a:ea typeface="Arial"/>
                <a:cs typeface="Arial"/>
                <a:sym typeface="Arial"/>
              </a:rPr>
              <a:t>organismos</a:t>
            </a:r>
            <a:r>
              <a:rPr lang="en-US" sz="2400" b="1" dirty="0">
                <a:solidFill>
                  <a:srgbClr val="1C4587"/>
                </a:solidFill>
                <a:latin typeface="Arial"/>
                <a:ea typeface="Arial"/>
                <a:cs typeface="Arial"/>
                <a:sym typeface="Arial"/>
              </a:rPr>
              <a:t> del sector </a:t>
            </a:r>
            <a:r>
              <a:rPr lang="en-US" sz="2400" b="1" dirty="0" err="1">
                <a:solidFill>
                  <a:srgbClr val="1C4587"/>
                </a:solidFill>
                <a:latin typeface="Arial"/>
                <a:ea typeface="Arial"/>
                <a:cs typeface="Arial"/>
                <a:sym typeface="Arial"/>
              </a:rPr>
              <a:t>Educación</a:t>
            </a:r>
            <a:r>
              <a:rPr lang="en-US" sz="2400" b="1" dirty="0">
                <a:solidFill>
                  <a:srgbClr val="1C4587"/>
                </a:solidFill>
                <a:latin typeface="Arial"/>
                <a:ea typeface="Arial"/>
                <a:cs typeface="Arial"/>
                <a:sym typeface="Arial"/>
              </a:rPr>
              <a:t> que determine </a:t>
            </a:r>
            <a:r>
              <a:rPr lang="en-US" sz="2400" b="1" dirty="0" err="1">
                <a:solidFill>
                  <a:srgbClr val="1C4587"/>
                </a:solidFill>
                <a:latin typeface="Arial"/>
                <a:ea typeface="Arial"/>
                <a:cs typeface="Arial"/>
                <a:sym typeface="Arial"/>
              </a:rPr>
              <a:t>el</a:t>
            </a:r>
            <a:r>
              <a:rPr lang="en-US" sz="2400" b="1" dirty="0">
                <a:solidFill>
                  <a:srgbClr val="1C4587"/>
                </a:solidFill>
                <a:latin typeface="Arial"/>
                <a:ea typeface="Arial"/>
                <a:cs typeface="Arial"/>
                <a:sym typeface="Arial"/>
              </a:rPr>
              <a:t> </a:t>
            </a:r>
            <a:r>
              <a:rPr lang="en-US" sz="2400" b="1" dirty="0" err="1">
                <a:solidFill>
                  <a:srgbClr val="1C4587"/>
                </a:solidFill>
                <a:latin typeface="Arial"/>
                <a:ea typeface="Arial"/>
                <a:cs typeface="Arial"/>
                <a:sym typeface="Arial"/>
              </a:rPr>
              <a:t>reglamento</a:t>
            </a:r>
            <a:r>
              <a:rPr lang="en-US" sz="2400" b="1" dirty="0">
                <a:solidFill>
                  <a:srgbClr val="1C4587"/>
                </a:solidFill>
                <a:latin typeface="Arial"/>
                <a:ea typeface="Arial"/>
                <a:cs typeface="Arial"/>
                <a:sym typeface="Arial"/>
              </a:rPr>
              <a:t> de la </a:t>
            </a:r>
            <a:r>
              <a:rPr lang="en-US" sz="2400" b="1" dirty="0" err="1">
                <a:solidFill>
                  <a:srgbClr val="1C4587"/>
                </a:solidFill>
                <a:latin typeface="Arial"/>
                <a:ea typeface="Arial"/>
                <a:cs typeface="Arial"/>
                <a:sym typeface="Arial"/>
              </a:rPr>
              <a:t>presente</a:t>
            </a:r>
            <a:r>
              <a:rPr lang="en-US" sz="2400" b="1" dirty="0">
                <a:solidFill>
                  <a:srgbClr val="1C4587"/>
                </a:solidFill>
                <a:latin typeface="Arial"/>
                <a:ea typeface="Arial"/>
                <a:cs typeface="Arial"/>
                <a:sym typeface="Arial"/>
              </a:rPr>
              <a:t> ley”.</a:t>
            </a:r>
          </a:p>
          <a:p>
            <a:pPr marL="392112" lvl="1" indent="0">
              <a:spcBef>
                <a:spcPts val="300"/>
              </a:spcBef>
              <a:spcAft>
                <a:spcPts val="0"/>
              </a:spcAft>
              <a:buSzPts val="2400"/>
              <a:buFont typeface="Wingdings" panose="05000000000000000000" pitchFamily="2" charset="2"/>
              <a:buNone/>
              <a:defRPr/>
            </a:pPr>
            <a:endParaRPr b="1" dirty="0">
              <a:solidFill>
                <a:srgbClr val="1C4587"/>
              </a:solidFill>
            </a:endParaRPr>
          </a:p>
          <a:p>
            <a:pPr marL="365125" indent="-151955">
              <a:spcBef>
                <a:spcPts val="400"/>
              </a:spcBef>
              <a:spcAft>
                <a:spcPts val="0"/>
              </a:spcAft>
              <a:buSzPts val="1632"/>
              <a:buFont typeface="Wingdings" panose="05000000000000000000" pitchFamily="2" charset="2"/>
              <a:buNone/>
              <a:defRPr/>
            </a:pPr>
            <a:endParaRPr sz="2400" dirty="0">
              <a:solidFill>
                <a:srgbClr val="B23B7E"/>
              </a:solidFill>
              <a:latin typeface="Arial"/>
              <a:ea typeface="Arial"/>
              <a:cs typeface="Arial"/>
              <a:sym typeface="Arial"/>
            </a:endParaRPr>
          </a:p>
        </p:txBody>
      </p:sp>
    </p:spTree>
    <p:extLst>
      <p:ext uri="{BB962C8B-B14F-4D97-AF65-F5344CB8AC3E}">
        <p14:creationId xmlns:p14="http://schemas.microsoft.com/office/powerpoint/2010/main" val="1692843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p:nvPr/>
        </p:nvSpPr>
        <p:spPr>
          <a:xfrm>
            <a:off x="636929" y="2317066"/>
            <a:ext cx="7419975" cy="332394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chemeClr val="dk2"/>
              </a:buClr>
              <a:buSzPts val="2400"/>
              <a:buFont typeface="Arial"/>
              <a:buNone/>
            </a:pPr>
            <a:r>
              <a:rPr lang="es-MX" sz="2000" b="1" i="0" u="none" dirty="0">
                <a:solidFill>
                  <a:schemeClr val="dk2"/>
                </a:solidFill>
                <a:latin typeface="Arial"/>
                <a:ea typeface="Arial"/>
                <a:cs typeface="Arial"/>
                <a:sym typeface="Arial"/>
              </a:rPr>
              <a:t>La Unidad de Bienestar y Empleabilidad, es un órgano que mantiene dependencia jerárquica lineal con la Dirección General. Es misión de esta Unidad dirigir las actividades relacionadas con el bienestar de la comunidad institucional y la empleabilidad de sus estudiantes y egresados, en concordancia con documentos de gestión de la institución y normas vigentes. (Ley 30512, Art.29, literal f  y Art.49</a:t>
            </a:r>
            <a:endParaRPr sz="2000" b="1" i="0" u="none" dirty="0">
              <a:solidFill>
                <a:schemeClr val="dk2"/>
              </a:solidFill>
              <a:latin typeface="Arial"/>
              <a:ea typeface="Arial"/>
              <a:cs typeface="Arial"/>
              <a:sym typeface="Arial"/>
            </a:endParaRPr>
          </a:p>
        </p:txBody>
      </p:sp>
      <p:sp>
        <p:nvSpPr>
          <p:cNvPr id="100" name="Google Shape;100;p2"/>
          <p:cNvSpPr txBox="1"/>
          <p:nvPr/>
        </p:nvSpPr>
        <p:spPr>
          <a:xfrm>
            <a:off x="1723869" y="1052512"/>
            <a:ext cx="5306518"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200"/>
              <a:buFont typeface="Tahoma"/>
              <a:buNone/>
            </a:pPr>
            <a:r>
              <a:rPr lang="en-US" sz="2400" b="1" dirty="0">
                <a:solidFill>
                  <a:srgbClr val="C00000"/>
                </a:solidFill>
                <a:latin typeface="Tahoma"/>
                <a:ea typeface="Tahoma"/>
                <a:cs typeface="Tahoma"/>
                <a:sym typeface="Tahoma"/>
              </a:rPr>
              <a:t>UNIDAD DE BIENESTAR Y EMPLEABILIDAD   </a:t>
            </a:r>
            <a:endParaRPr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1330FFF2-D01A-C4AB-B78E-618FA8632C55}"/>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B7EF69E4-94B5-DC23-67B9-B61326C7DE09}"/>
              </a:ext>
            </a:extLst>
          </p:cNvPr>
          <p:cNvSpPr txBox="1"/>
          <p:nvPr/>
        </p:nvSpPr>
        <p:spPr>
          <a:xfrm>
            <a:off x="636929" y="2317066"/>
            <a:ext cx="7712592" cy="332394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chemeClr val="dk2"/>
              </a:buClr>
              <a:buSzPts val="2400"/>
              <a:buFont typeface="Arial"/>
              <a:buNone/>
            </a:pPr>
            <a:r>
              <a:rPr lang="es-MX" sz="2000" b="1" i="0" u="none" dirty="0">
                <a:solidFill>
                  <a:schemeClr val="dk2"/>
                </a:solidFill>
                <a:latin typeface="Arial"/>
                <a:ea typeface="Arial"/>
                <a:cs typeface="Arial"/>
                <a:sym typeface="Arial"/>
              </a:rPr>
              <a:t>Los servicios que brinda son:</a:t>
            </a:r>
          </a:p>
          <a:p>
            <a:pPr marL="0" marR="0" lvl="0" indent="0" algn="just" rtl="0">
              <a:lnSpc>
                <a:spcPct val="150000"/>
              </a:lnSpc>
              <a:spcBef>
                <a:spcPts val="0"/>
              </a:spcBef>
              <a:spcAft>
                <a:spcPts val="0"/>
              </a:spcAft>
              <a:buClr>
                <a:schemeClr val="dk2"/>
              </a:buClr>
              <a:buSzPts val="2400"/>
              <a:buFont typeface="Arial"/>
              <a:buNone/>
            </a:pPr>
            <a:endParaRPr lang="es-MX" sz="2000" b="1" i="0" u="none" dirty="0">
              <a:solidFill>
                <a:schemeClr val="dk2"/>
              </a:solidFill>
              <a:latin typeface="Arial"/>
              <a:ea typeface="Arial"/>
              <a:cs typeface="Arial"/>
              <a:sym typeface="Arial"/>
            </a:endParaRPr>
          </a:p>
          <a:p>
            <a:pPr marL="342900" marR="0" lvl="0" indent="-342900" algn="just" rtl="0">
              <a:lnSpc>
                <a:spcPct val="150000"/>
              </a:lnSpc>
              <a:spcBef>
                <a:spcPts val="0"/>
              </a:spcBef>
              <a:spcAft>
                <a:spcPts val="0"/>
              </a:spcAft>
              <a:buClr>
                <a:schemeClr val="dk2"/>
              </a:buClr>
              <a:buSzPts val="2400"/>
              <a:buFont typeface="Wingdings" panose="05000000000000000000" pitchFamily="2" charset="2"/>
              <a:buChar char="ü"/>
            </a:pPr>
            <a:r>
              <a:rPr lang="es-MX" sz="2000" b="1" i="0" u="none" dirty="0">
                <a:solidFill>
                  <a:srgbClr val="FF0000"/>
                </a:solidFill>
                <a:latin typeface="Arial"/>
                <a:ea typeface="Arial"/>
                <a:cs typeface="Arial"/>
                <a:sym typeface="Arial"/>
              </a:rPr>
              <a:t>Servicio de tutoría integral y consejería:</a:t>
            </a:r>
          </a:p>
          <a:p>
            <a:pPr marL="0" marR="0" lvl="0" indent="0" algn="just" rtl="0">
              <a:lnSpc>
                <a:spcPct val="150000"/>
              </a:lnSpc>
              <a:spcBef>
                <a:spcPts val="0"/>
              </a:spcBef>
              <a:spcAft>
                <a:spcPts val="0"/>
              </a:spcAft>
              <a:buClr>
                <a:schemeClr val="dk2"/>
              </a:buClr>
              <a:buSzPts val="2400"/>
              <a:buFont typeface="Arial"/>
              <a:buNone/>
            </a:pPr>
            <a:r>
              <a:rPr lang="es-MX" sz="2000" b="1" i="0" u="none" dirty="0">
                <a:solidFill>
                  <a:schemeClr val="dk2"/>
                </a:solidFill>
                <a:latin typeface="Arial"/>
                <a:ea typeface="Arial"/>
                <a:cs typeface="Arial"/>
                <a:sym typeface="Arial"/>
              </a:rPr>
              <a:t>- Equipo de tutoras al servicio de estudiantes.</a:t>
            </a:r>
          </a:p>
          <a:p>
            <a:pPr marL="0" marR="0" lvl="0" indent="0" algn="just" rtl="0">
              <a:lnSpc>
                <a:spcPct val="150000"/>
              </a:lnSpc>
              <a:spcBef>
                <a:spcPts val="0"/>
              </a:spcBef>
              <a:spcAft>
                <a:spcPts val="0"/>
              </a:spcAft>
              <a:buClr>
                <a:schemeClr val="dk2"/>
              </a:buClr>
              <a:buSzPts val="2400"/>
              <a:buFont typeface="Arial"/>
              <a:buNone/>
            </a:pPr>
            <a:r>
              <a:rPr lang="es-MX" sz="2000" b="1" i="0" u="none" dirty="0">
                <a:solidFill>
                  <a:schemeClr val="dk2"/>
                </a:solidFill>
                <a:latin typeface="Arial"/>
                <a:ea typeface="Arial"/>
                <a:cs typeface="Arial"/>
                <a:sym typeface="Arial"/>
              </a:rPr>
              <a:t>- Seguimiento a estudiantes.</a:t>
            </a:r>
          </a:p>
          <a:p>
            <a:pPr marL="342900" marR="0" lvl="0" indent="-342900" algn="just" rtl="0">
              <a:lnSpc>
                <a:spcPct val="150000"/>
              </a:lnSpc>
              <a:spcBef>
                <a:spcPts val="0"/>
              </a:spcBef>
              <a:spcAft>
                <a:spcPts val="0"/>
              </a:spcAft>
              <a:buClr>
                <a:schemeClr val="dk2"/>
              </a:buClr>
              <a:buSzPts val="2400"/>
              <a:buFontTx/>
              <a:buChar char="-"/>
            </a:pPr>
            <a:r>
              <a:rPr lang="es-MX" sz="2000" b="1" i="0" u="none" dirty="0">
                <a:solidFill>
                  <a:schemeClr val="dk2"/>
                </a:solidFill>
                <a:latin typeface="Arial"/>
                <a:ea typeface="Arial"/>
                <a:cs typeface="Arial"/>
                <a:sym typeface="Arial"/>
              </a:rPr>
              <a:t>Actividades para la atención individual y/o grupal que      respondan a las necesidades e intereses del estudiantado</a:t>
            </a:r>
          </a:p>
        </p:txBody>
      </p:sp>
      <p:sp>
        <p:nvSpPr>
          <p:cNvPr id="100" name="Google Shape;100;p2">
            <a:extLst>
              <a:ext uri="{FF2B5EF4-FFF2-40B4-BE49-F238E27FC236}">
                <a16:creationId xmlns:a16="http://schemas.microsoft.com/office/drawing/2014/main" id="{660B285D-A7F7-84A0-FF71-39137FE13D5E}"/>
              </a:ext>
            </a:extLst>
          </p:cNvPr>
          <p:cNvSpPr txBox="1"/>
          <p:nvPr/>
        </p:nvSpPr>
        <p:spPr>
          <a:xfrm>
            <a:off x="1723869" y="1052512"/>
            <a:ext cx="5306518"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200"/>
              <a:buFont typeface="Tahoma"/>
              <a:buNone/>
            </a:pPr>
            <a:r>
              <a:rPr lang="en-US" sz="2400" b="1" dirty="0">
                <a:solidFill>
                  <a:srgbClr val="C00000"/>
                </a:solidFill>
                <a:latin typeface="Tahoma"/>
                <a:ea typeface="Tahoma"/>
                <a:cs typeface="Tahoma"/>
                <a:sym typeface="Tahoma"/>
              </a:rPr>
              <a:t>SERVICIOS QUE BRINDA   </a:t>
            </a:r>
            <a:endParaRPr sz="1100" dirty="0"/>
          </a:p>
        </p:txBody>
      </p:sp>
    </p:spTree>
    <p:extLst>
      <p:ext uri="{BB962C8B-B14F-4D97-AF65-F5344CB8AC3E}">
        <p14:creationId xmlns:p14="http://schemas.microsoft.com/office/powerpoint/2010/main" val="499751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684AFF5C-08FA-2A0A-2F5D-0A13B315B55B}"/>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1B9E3431-9D54-79F5-58DE-92E27E7726C5}"/>
              </a:ext>
            </a:extLst>
          </p:cNvPr>
          <p:cNvSpPr txBox="1"/>
          <p:nvPr/>
        </p:nvSpPr>
        <p:spPr>
          <a:xfrm>
            <a:off x="636929" y="2317066"/>
            <a:ext cx="7712592" cy="2862282"/>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chemeClr val="dk2"/>
              </a:buClr>
              <a:buSzPts val="2400"/>
              <a:buFont typeface="Wingdings" panose="05000000000000000000" pitchFamily="2" charset="2"/>
              <a:buChar char="ü"/>
            </a:pPr>
            <a:r>
              <a:rPr lang="es-MX" sz="2000" b="1" i="0" u="none" dirty="0">
                <a:solidFill>
                  <a:srgbClr val="FF0000"/>
                </a:solidFill>
                <a:latin typeface="Arial"/>
                <a:ea typeface="Arial"/>
                <a:cs typeface="Arial"/>
                <a:sym typeface="Arial"/>
              </a:rPr>
              <a:t>Atención psicológica:</a:t>
            </a:r>
          </a:p>
          <a:p>
            <a:pPr marL="342900" marR="0" lvl="0" indent="-342900" algn="just" rtl="0">
              <a:lnSpc>
                <a:spcPct val="150000"/>
              </a:lnSpc>
              <a:spcBef>
                <a:spcPts val="0"/>
              </a:spcBef>
              <a:spcAft>
                <a:spcPts val="0"/>
              </a:spcAft>
              <a:buClr>
                <a:schemeClr val="dk2"/>
              </a:buClr>
              <a:buSzPts val="2400"/>
              <a:buFontTx/>
              <a:buChar char="-"/>
            </a:pPr>
            <a:r>
              <a:rPr lang="es-MX" sz="2000" b="1" i="0" u="none" dirty="0">
                <a:solidFill>
                  <a:schemeClr val="dk2"/>
                </a:solidFill>
                <a:latin typeface="Arial"/>
                <a:ea typeface="Arial"/>
                <a:cs typeface="Arial"/>
                <a:sym typeface="Arial"/>
              </a:rPr>
              <a:t>Psicóloga al servicio de la comunidad educativa.</a:t>
            </a:r>
          </a:p>
          <a:p>
            <a:pPr marL="342900" marR="0" lvl="0" indent="-342900" algn="just" rtl="0">
              <a:lnSpc>
                <a:spcPct val="150000"/>
              </a:lnSpc>
              <a:spcBef>
                <a:spcPts val="0"/>
              </a:spcBef>
              <a:spcAft>
                <a:spcPts val="0"/>
              </a:spcAft>
              <a:buClr>
                <a:schemeClr val="dk2"/>
              </a:buClr>
              <a:buSzPts val="2400"/>
              <a:buFontTx/>
              <a:buChar char="-"/>
            </a:pPr>
            <a:endParaRPr lang="es-MX" sz="2000" b="1" i="0" u="none" dirty="0">
              <a:solidFill>
                <a:schemeClr val="dk2"/>
              </a:solidFill>
              <a:latin typeface="Arial"/>
              <a:ea typeface="Arial"/>
              <a:cs typeface="Arial"/>
              <a:sym typeface="Arial"/>
            </a:endParaRPr>
          </a:p>
          <a:p>
            <a:pPr marL="342900" marR="0" lvl="0" indent="-342900" algn="just" rtl="0">
              <a:lnSpc>
                <a:spcPct val="150000"/>
              </a:lnSpc>
              <a:spcBef>
                <a:spcPts val="0"/>
              </a:spcBef>
              <a:spcAft>
                <a:spcPts val="0"/>
              </a:spcAft>
              <a:buClr>
                <a:schemeClr val="dk2"/>
              </a:buClr>
              <a:buSzPts val="2400"/>
              <a:buFont typeface="Wingdings" panose="05000000000000000000" pitchFamily="2" charset="2"/>
              <a:buChar char="ü"/>
            </a:pPr>
            <a:r>
              <a:rPr lang="es-MX" sz="2000" b="1" i="0" u="none" dirty="0">
                <a:solidFill>
                  <a:schemeClr val="dk2"/>
                </a:solidFill>
                <a:latin typeface="Arial"/>
                <a:ea typeface="Arial"/>
                <a:cs typeface="Arial"/>
                <a:sym typeface="Arial"/>
              </a:rPr>
              <a:t> </a:t>
            </a:r>
            <a:r>
              <a:rPr lang="es-MX" sz="2000" b="1" i="0" u="none" dirty="0">
                <a:solidFill>
                  <a:srgbClr val="FF0000"/>
                </a:solidFill>
                <a:latin typeface="Arial"/>
                <a:ea typeface="Arial"/>
                <a:cs typeface="Arial"/>
                <a:sym typeface="Arial"/>
              </a:rPr>
              <a:t>Empleabilidad</a:t>
            </a:r>
          </a:p>
          <a:p>
            <a:pPr marL="0" marR="0" lvl="0" indent="0" algn="just" rtl="0">
              <a:lnSpc>
                <a:spcPct val="150000"/>
              </a:lnSpc>
              <a:spcBef>
                <a:spcPts val="0"/>
              </a:spcBef>
              <a:spcAft>
                <a:spcPts val="0"/>
              </a:spcAft>
              <a:buClr>
                <a:schemeClr val="dk2"/>
              </a:buClr>
              <a:buSzPts val="2400"/>
              <a:buFont typeface="Arial"/>
              <a:buNone/>
            </a:pPr>
            <a:r>
              <a:rPr lang="es-MX" sz="2000" b="1" i="0" u="none" dirty="0">
                <a:solidFill>
                  <a:schemeClr val="dk2"/>
                </a:solidFill>
                <a:latin typeface="Arial"/>
                <a:ea typeface="Arial"/>
                <a:cs typeface="Arial"/>
                <a:sym typeface="Arial"/>
              </a:rPr>
              <a:t>- Bolsa de trabajo.</a:t>
            </a:r>
          </a:p>
          <a:p>
            <a:pPr marL="0" marR="0" lvl="0" indent="0" algn="just" rtl="0">
              <a:lnSpc>
                <a:spcPct val="150000"/>
              </a:lnSpc>
              <a:spcBef>
                <a:spcPts val="0"/>
              </a:spcBef>
              <a:spcAft>
                <a:spcPts val="0"/>
              </a:spcAft>
              <a:buClr>
                <a:schemeClr val="dk2"/>
              </a:buClr>
              <a:buSzPts val="2400"/>
              <a:buFont typeface="Arial"/>
              <a:buNone/>
            </a:pPr>
            <a:r>
              <a:rPr lang="es-MX" sz="2000" b="1" i="0" u="none" dirty="0">
                <a:solidFill>
                  <a:schemeClr val="dk2"/>
                </a:solidFill>
                <a:latin typeface="Arial"/>
                <a:ea typeface="Arial"/>
                <a:cs typeface="Arial"/>
                <a:sym typeface="Arial"/>
              </a:rPr>
              <a:t>- Seguimiento al egresado</a:t>
            </a:r>
          </a:p>
        </p:txBody>
      </p:sp>
      <p:sp>
        <p:nvSpPr>
          <p:cNvPr id="100" name="Google Shape;100;p2">
            <a:extLst>
              <a:ext uri="{FF2B5EF4-FFF2-40B4-BE49-F238E27FC236}">
                <a16:creationId xmlns:a16="http://schemas.microsoft.com/office/drawing/2014/main" id="{6AACE351-EF8B-65C5-4A11-403879BA5F00}"/>
              </a:ext>
            </a:extLst>
          </p:cNvPr>
          <p:cNvSpPr txBox="1"/>
          <p:nvPr/>
        </p:nvSpPr>
        <p:spPr>
          <a:xfrm>
            <a:off x="1723869" y="1052512"/>
            <a:ext cx="5306518"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200"/>
              <a:buFont typeface="Tahoma"/>
              <a:buNone/>
            </a:pPr>
            <a:r>
              <a:rPr lang="en-US" sz="2400" b="1" dirty="0">
                <a:solidFill>
                  <a:srgbClr val="C00000"/>
                </a:solidFill>
                <a:latin typeface="Tahoma"/>
                <a:ea typeface="Tahoma"/>
                <a:cs typeface="Tahoma"/>
                <a:sym typeface="Tahoma"/>
              </a:rPr>
              <a:t>SERVICIOS QUE BRINDA   </a:t>
            </a:r>
            <a:endParaRPr sz="1100" dirty="0"/>
          </a:p>
        </p:txBody>
      </p:sp>
    </p:spTree>
    <p:extLst>
      <p:ext uri="{BB962C8B-B14F-4D97-AF65-F5344CB8AC3E}">
        <p14:creationId xmlns:p14="http://schemas.microsoft.com/office/powerpoint/2010/main" val="2569648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86D42C32-4841-D36B-D9AD-688C4548D272}"/>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1CF8E88A-4CE6-97C2-452C-04886DEC3D6E}"/>
              </a:ext>
            </a:extLst>
          </p:cNvPr>
          <p:cNvSpPr txBox="1"/>
          <p:nvPr/>
        </p:nvSpPr>
        <p:spPr>
          <a:xfrm>
            <a:off x="636929" y="2317066"/>
            <a:ext cx="7712592" cy="2862282"/>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chemeClr val="dk2"/>
              </a:buClr>
              <a:buSzPts val="2400"/>
              <a:buFont typeface="Wingdings" panose="05000000000000000000" pitchFamily="2" charset="2"/>
              <a:buChar char="ü"/>
            </a:pPr>
            <a:r>
              <a:rPr lang="es-MX" sz="2000" b="1" i="0" u="none" dirty="0">
                <a:solidFill>
                  <a:srgbClr val="002060"/>
                </a:solidFill>
                <a:latin typeface="Arial"/>
                <a:ea typeface="Arial"/>
                <a:cs typeface="Arial"/>
                <a:sym typeface="Arial"/>
              </a:rPr>
              <a:t>Servicio de salud:</a:t>
            </a:r>
          </a:p>
          <a:p>
            <a:pPr marL="342900" marR="0" lvl="0" indent="-342900" algn="just" rtl="0">
              <a:lnSpc>
                <a:spcPct val="150000"/>
              </a:lnSpc>
              <a:spcBef>
                <a:spcPts val="0"/>
              </a:spcBef>
              <a:spcAft>
                <a:spcPts val="0"/>
              </a:spcAft>
              <a:buClr>
                <a:schemeClr val="dk2"/>
              </a:buClr>
              <a:buSzPts val="2400"/>
              <a:buFontTx/>
              <a:buChar char="-"/>
            </a:pPr>
            <a:r>
              <a:rPr lang="es-MX" sz="2000" b="1" i="0" u="none" dirty="0">
                <a:solidFill>
                  <a:srgbClr val="FF0000"/>
                </a:solidFill>
                <a:latin typeface="Arial"/>
                <a:ea typeface="Arial"/>
                <a:cs typeface="Arial"/>
                <a:sym typeface="Arial"/>
              </a:rPr>
              <a:t>atención en tópico.</a:t>
            </a:r>
          </a:p>
          <a:p>
            <a:pPr marR="0" lvl="0" algn="just" rtl="0">
              <a:lnSpc>
                <a:spcPct val="150000"/>
              </a:lnSpc>
              <a:spcBef>
                <a:spcPts val="0"/>
              </a:spcBef>
              <a:spcAft>
                <a:spcPts val="0"/>
              </a:spcAft>
              <a:buClr>
                <a:schemeClr val="dk2"/>
              </a:buClr>
              <a:buSzPts val="2400"/>
            </a:pPr>
            <a:endParaRPr lang="es-MX" sz="2000" b="1" i="0" u="none" dirty="0">
              <a:solidFill>
                <a:srgbClr val="FF0000"/>
              </a:solidFill>
              <a:latin typeface="Arial"/>
              <a:ea typeface="Arial"/>
              <a:cs typeface="Arial"/>
              <a:sym typeface="Arial"/>
            </a:endParaRPr>
          </a:p>
          <a:p>
            <a:pPr marL="342900" marR="0" lvl="0" indent="-342900" algn="just" rtl="0">
              <a:lnSpc>
                <a:spcPct val="150000"/>
              </a:lnSpc>
              <a:spcBef>
                <a:spcPts val="0"/>
              </a:spcBef>
              <a:spcAft>
                <a:spcPts val="0"/>
              </a:spcAft>
              <a:buClr>
                <a:schemeClr val="dk2"/>
              </a:buClr>
              <a:buSzPts val="2400"/>
              <a:buFont typeface="Wingdings" panose="05000000000000000000" pitchFamily="2" charset="2"/>
              <a:buChar char="ü"/>
            </a:pPr>
            <a:r>
              <a:rPr lang="es-MX" sz="2000" b="1" i="0" u="none" dirty="0">
                <a:solidFill>
                  <a:srgbClr val="FF0000"/>
                </a:solidFill>
                <a:latin typeface="Arial"/>
                <a:ea typeface="Arial"/>
                <a:cs typeface="Arial"/>
                <a:sym typeface="Arial"/>
              </a:rPr>
              <a:t> </a:t>
            </a:r>
            <a:r>
              <a:rPr lang="es-MX" sz="2000" b="1" i="0" u="none" dirty="0">
                <a:solidFill>
                  <a:srgbClr val="002060"/>
                </a:solidFill>
                <a:latin typeface="Arial"/>
                <a:ea typeface="Arial"/>
                <a:cs typeface="Arial"/>
                <a:sym typeface="Arial"/>
              </a:rPr>
              <a:t>Becas:</a:t>
            </a:r>
          </a:p>
          <a:p>
            <a:pPr marR="0" lvl="0" algn="just" rtl="0">
              <a:lnSpc>
                <a:spcPct val="150000"/>
              </a:lnSpc>
              <a:spcBef>
                <a:spcPts val="0"/>
              </a:spcBef>
              <a:spcAft>
                <a:spcPts val="0"/>
              </a:spcAft>
              <a:buClr>
                <a:schemeClr val="dk2"/>
              </a:buClr>
              <a:buSzPts val="2400"/>
            </a:pPr>
            <a:r>
              <a:rPr lang="es-MX" sz="2000" b="1" i="0" u="none" dirty="0">
                <a:solidFill>
                  <a:srgbClr val="FF0000"/>
                </a:solidFill>
                <a:latin typeface="Arial"/>
                <a:ea typeface="Arial"/>
                <a:cs typeface="Arial"/>
                <a:sym typeface="Arial"/>
              </a:rPr>
              <a:t>- Somos institución elegible por PRONABEC, para el otorgamiento de becas Continuidad de estudios.</a:t>
            </a:r>
            <a:endParaRPr lang="es-MX" sz="20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EDD0121D-3FB8-DDEA-301C-2BE5F6AAF3F1}"/>
              </a:ext>
            </a:extLst>
          </p:cNvPr>
          <p:cNvSpPr txBox="1"/>
          <p:nvPr/>
        </p:nvSpPr>
        <p:spPr>
          <a:xfrm>
            <a:off x="1723869" y="1052512"/>
            <a:ext cx="5306518"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200"/>
              <a:buFont typeface="Tahoma"/>
              <a:buNone/>
            </a:pPr>
            <a:r>
              <a:rPr lang="en-US" sz="2400" b="1" dirty="0">
                <a:solidFill>
                  <a:srgbClr val="C00000"/>
                </a:solidFill>
                <a:latin typeface="Tahoma"/>
                <a:ea typeface="Tahoma"/>
                <a:cs typeface="Tahoma"/>
                <a:sym typeface="Tahoma"/>
              </a:rPr>
              <a:t>SERVICIOS QUE BRINDA   </a:t>
            </a:r>
            <a:endParaRPr sz="1100" dirty="0"/>
          </a:p>
        </p:txBody>
      </p:sp>
    </p:spTree>
    <p:extLst>
      <p:ext uri="{BB962C8B-B14F-4D97-AF65-F5344CB8AC3E}">
        <p14:creationId xmlns:p14="http://schemas.microsoft.com/office/powerpoint/2010/main" val="799874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1881E2D6-E3A5-A7A9-47F7-948AA80A6A57}"/>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B6BB9854-37E5-CB36-F6D5-B19CCB88C7DD}"/>
              </a:ext>
            </a:extLst>
          </p:cNvPr>
          <p:cNvSpPr txBox="1"/>
          <p:nvPr/>
        </p:nvSpPr>
        <p:spPr>
          <a:xfrm>
            <a:off x="636929" y="2317066"/>
            <a:ext cx="7712592" cy="2862282"/>
          </a:xfrm>
          <a:prstGeom prst="rect">
            <a:avLst/>
          </a:prstGeom>
          <a:noFill/>
          <a:ln>
            <a:noFill/>
          </a:ln>
        </p:spPr>
        <p:txBody>
          <a:bodyPr spcFirstLastPara="1" wrap="square" lIns="91425" tIns="45700" rIns="91425" bIns="45700" anchor="t" anchorCtr="0">
            <a:spAutoFit/>
          </a:bodyPr>
          <a:lstStyle/>
          <a:p>
            <a:pPr marR="0" lvl="0" algn="just" rtl="0">
              <a:lnSpc>
                <a:spcPct val="150000"/>
              </a:lnSpc>
              <a:spcBef>
                <a:spcPts val="0"/>
              </a:spcBef>
              <a:spcAft>
                <a:spcPts val="0"/>
              </a:spcAft>
              <a:buClr>
                <a:schemeClr val="dk2"/>
              </a:buClr>
              <a:buSzPts val="2400"/>
            </a:pPr>
            <a:r>
              <a:rPr lang="es-MX" sz="2000" b="1" i="0" u="none" dirty="0">
                <a:solidFill>
                  <a:schemeClr val="dk2"/>
                </a:solidFill>
                <a:latin typeface="Arial"/>
                <a:ea typeface="Arial"/>
                <a:cs typeface="Arial"/>
                <a:sym typeface="Arial"/>
              </a:rPr>
              <a:t>a) Coordinar con los docentes la orientación profesional, tutoría y consejería, así como implementar y actualizar la bolsa de trabajo, bolsa de práctica pre profesional y profesional, emprendimiento u otros que coadyuven al tránsito de los estudiantes de la Educación Superior al empleo, entre otros.</a:t>
            </a:r>
          </a:p>
        </p:txBody>
      </p:sp>
      <p:sp>
        <p:nvSpPr>
          <p:cNvPr id="100" name="Google Shape;100;p2">
            <a:extLst>
              <a:ext uri="{FF2B5EF4-FFF2-40B4-BE49-F238E27FC236}">
                <a16:creationId xmlns:a16="http://schemas.microsoft.com/office/drawing/2014/main" id="{4EACCCA3-1B7D-57DA-07CC-8FDAF8D1A3D8}"/>
              </a:ext>
            </a:extLst>
          </p:cNvPr>
          <p:cNvSpPr txBox="1"/>
          <p:nvPr/>
        </p:nvSpPr>
        <p:spPr>
          <a:xfrm>
            <a:off x="1109272" y="1052512"/>
            <a:ext cx="6865495"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6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1600" b="1" dirty="0">
                <a:solidFill>
                  <a:srgbClr val="C00000"/>
                </a:solidFill>
                <a:latin typeface="Tahoma"/>
                <a:ea typeface="Tahoma"/>
                <a:cs typeface="Tahoma"/>
                <a:sym typeface="Tahoma"/>
              </a:rPr>
              <a:t>  </a:t>
            </a:r>
            <a:r>
              <a:rPr lang="es-MX" sz="1200" b="1" dirty="0">
                <a:solidFill>
                  <a:srgbClr val="C00000"/>
                </a:solidFill>
                <a:latin typeface="Tahoma"/>
                <a:ea typeface="Tahoma"/>
                <a:cs typeface="Tahoma"/>
                <a:sym typeface="Tahoma"/>
              </a:rPr>
              <a:t>Reglamento Institucional 2024 – 2028 / IESPP “Huaraz”</a:t>
            </a:r>
            <a:endParaRPr sz="1050" dirty="0"/>
          </a:p>
        </p:txBody>
      </p:sp>
    </p:spTree>
    <p:extLst>
      <p:ext uri="{BB962C8B-B14F-4D97-AF65-F5344CB8AC3E}">
        <p14:creationId xmlns:p14="http://schemas.microsoft.com/office/powerpoint/2010/main" val="97070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C40CF2F7-F564-A9FD-074D-CF4FFF000AFF}"/>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9150AFB9-E8AC-3B39-DB51-3912C2751235}"/>
              </a:ext>
            </a:extLst>
          </p:cNvPr>
          <p:cNvSpPr txBox="1"/>
          <p:nvPr/>
        </p:nvSpPr>
        <p:spPr>
          <a:xfrm>
            <a:off x="636929" y="2317066"/>
            <a:ext cx="7712592" cy="332394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2"/>
              </a:buClr>
              <a:buSzPts val="2400"/>
              <a:buAutoNum type="alphaLcParenR" startAt="2"/>
            </a:pPr>
            <a:r>
              <a:rPr lang="es-MX" sz="2000" b="1" i="0" u="none" dirty="0">
                <a:solidFill>
                  <a:schemeClr val="dk2"/>
                </a:solidFill>
                <a:latin typeface="Arial"/>
                <a:ea typeface="Arial"/>
                <a:cs typeface="Arial"/>
                <a:sym typeface="Arial"/>
              </a:rPr>
              <a:t>Planificar, organizar, ejecutar y evaluar programas de bienestar, programa de promoción del empleo, bolsas de trabajo en atención a las necesidades de los estudiantes.</a:t>
            </a:r>
          </a:p>
          <a:p>
            <a:pPr marR="0" lvl="0" algn="just" rtl="0">
              <a:lnSpc>
                <a:spcPct val="150000"/>
              </a:lnSpc>
              <a:spcBef>
                <a:spcPts val="0"/>
              </a:spcBef>
              <a:spcAft>
                <a:spcPts val="0"/>
              </a:spcAft>
              <a:buClr>
                <a:schemeClr val="dk2"/>
              </a:buClr>
              <a:buSzPts val="2400"/>
            </a:pPr>
            <a:endParaRPr lang="es-MX" sz="20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2000" b="1" i="0" u="none" dirty="0">
                <a:solidFill>
                  <a:schemeClr val="dk2"/>
                </a:solidFill>
                <a:latin typeface="Arial"/>
                <a:ea typeface="Arial"/>
                <a:cs typeface="Arial"/>
                <a:sym typeface="Arial"/>
              </a:rPr>
              <a:t>c) Hacer seguimiento de la evolución profesional del egresado, así como el acercamiento permanente a la institución. </a:t>
            </a:r>
          </a:p>
        </p:txBody>
      </p:sp>
      <p:sp>
        <p:nvSpPr>
          <p:cNvPr id="100" name="Google Shape;100;p2">
            <a:extLst>
              <a:ext uri="{FF2B5EF4-FFF2-40B4-BE49-F238E27FC236}">
                <a16:creationId xmlns:a16="http://schemas.microsoft.com/office/drawing/2014/main" id="{4FDE2ADE-9CAD-4375-AF86-A80DB9F9B6A2}"/>
              </a:ext>
            </a:extLst>
          </p:cNvPr>
          <p:cNvSpPr txBox="1"/>
          <p:nvPr/>
        </p:nvSpPr>
        <p:spPr>
          <a:xfrm>
            <a:off x="1723869" y="1052512"/>
            <a:ext cx="6250898"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  </a:t>
            </a:r>
            <a:r>
              <a:rPr lang="es-MX" b="1" dirty="0">
                <a:solidFill>
                  <a:srgbClr val="C00000"/>
                </a:solidFill>
                <a:latin typeface="Tahoma"/>
                <a:ea typeface="Tahoma"/>
                <a:cs typeface="Tahoma"/>
                <a:sym typeface="Tahoma"/>
              </a:rPr>
              <a:t>Reglamento Institucional 2024 – 2028 / IESPP “Huaraz”</a:t>
            </a:r>
            <a:endParaRPr lang="es-MX" sz="2000" b="1" dirty="0">
              <a:solidFill>
                <a:srgbClr val="C00000"/>
              </a:solidFill>
              <a:latin typeface="Tahoma"/>
              <a:ea typeface="Tahoma"/>
              <a:cs typeface="Tahoma"/>
              <a:sym typeface="Tahoma"/>
            </a:endParaRPr>
          </a:p>
        </p:txBody>
      </p:sp>
    </p:spTree>
    <p:extLst>
      <p:ext uri="{BB962C8B-B14F-4D97-AF65-F5344CB8AC3E}">
        <p14:creationId xmlns:p14="http://schemas.microsoft.com/office/powerpoint/2010/main" val="863961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6F02E71C-5F60-9356-D151-A57066E38BD8}"/>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21AB17BA-E1E2-DE7E-D082-B7F14FC9D70A}"/>
              </a:ext>
            </a:extLst>
          </p:cNvPr>
          <p:cNvSpPr txBox="1"/>
          <p:nvPr/>
        </p:nvSpPr>
        <p:spPr>
          <a:xfrm>
            <a:off x="636929" y="2317066"/>
            <a:ext cx="7712592" cy="3785611"/>
          </a:xfrm>
          <a:prstGeom prst="rect">
            <a:avLst/>
          </a:prstGeom>
          <a:noFill/>
          <a:ln>
            <a:noFill/>
          </a:ln>
        </p:spPr>
        <p:txBody>
          <a:bodyPr spcFirstLastPara="1" wrap="square" lIns="91425" tIns="45700" rIns="91425" bIns="45700" anchor="t" anchorCtr="0">
            <a:spAutoFit/>
          </a:bodyPr>
          <a:lstStyle/>
          <a:p>
            <a:pPr marR="0" lvl="0" algn="just" rtl="0">
              <a:lnSpc>
                <a:spcPct val="150000"/>
              </a:lnSpc>
              <a:spcBef>
                <a:spcPts val="0"/>
              </a:spcBef>
              <a:spcAft>
                <a:spcPts val="0"/>
              </a:spcAft>
              <a:buClr>
                <a:schemeClr val="dk2"/>
              </a:buClr>
              <a:buSzPts val="2400"/>
            </a:pPr>
            <a:r>
              <a:rPr lang="es-MX" sz="2000" b="1" i="0" u="none" dirty="0">
                <a:solidFill>
                  <a:schemeClr val="dk2"/>
                </a:solidFill>
                <a:latin typeface="Arial"/>
                <a:ea typeface="Arial"/>
                <a:cs typeface="Arial"/>
                <a:sym typeface="Arial"/>
              </a:rPr>
              <a:t>d) Conformar el Comité de Defensa del Estudiante encargado de velar por su bienestar y para la prevención y atención en caso de acoso, discriminación, drogas, embarazo, entre otros.</a:t>
            </a:r>
          </a:p>
          <a:p>
            <a:pPr marR="0" lvl="0" algn="just" rtl="0">
              <a:lnSpc>
                <a:spcPct val="150000"/>
              </a:lnSpc>
              <a:spcBef>
                <a:spcPts val="0"/>
              </a:spcBef>
              <a:spcAft>
                <a:spcPts val="0"/>
              </a:spcAft>
              <a:buClr>
                <a:schemeClr val="dk2"/>
              </a:buClr>
              <a:buSzPts val="2400"/>
            </a:pPr>
            <a:endParaRPr lang="es-MX" sz="20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2000" b="1" i="0" u="none" dirty="0">
                <a:solidFill>
                  <a:schemeClr val="dk2"/>
                </a:solidFill>
                <a:latin typeface="Arial"/>
                <a:ea typeface="Arial"/>
                <a:cs typeface="Arial"/>
                <a:sym typeface="Arial"/>
              </a:rPr>
              <a:t>e) Promover la calidad continua y efectiva de la institución planeando, ejecutando, verificando y organizando los procesos de gestión institucional de la unidad de bienestar y empleabilidad.</a:t>
            </a:r>
          </a:p>
        </p:txBody>
      </p:sp>
      <p:sp>
        <p:nvSpPr>
          <p:cNvPr id="100" name="Google Shape;100;p2">
            <a:extLst>
              <a:ext uri="{FF2B5EF4-FFF2-40B4-BE49-F238E27FC236}">
                <a16:creationId xmlns:a16="http://schemas.microsoft.com/office/drawing/2014/main" id="{FB79F012-EDC5-BAE6-6F6E-C37291AC8E4E}"/>
              </a:ext>
            </a:extLst>
          </p:cNvPr>
          <p:cNvSpPr txBox="1"/>
          <p:nvPr/>
        </p:nvSpPr>
        <p:spPr>
          <a:xfrm>
            <a:off x="1723869" y="1052512"/>
            <a:ext cx="6250898"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  </a:t>
            </a:r>
            <a:r>
              <a:rPr lang="es-MX" b="1" dirty="0">
                <a:solidFill>
                  <a:srgbClr val="C00000"/>
                </a:solidFill>
                <a:latin typeface="Tahoma"/>
                <a:ea typeface="Tahoma"/>
                <a:cs typeface="Tahoma"/>
                <a:sym typeface="Tahoma"/>
              </a:rPr>
              <a:t>Reglamento Institucional 2024 – 2028 / IESPP “Huaraz”</a:t>
            </a:r>
            <a:endParaRPr lang="es-MX" sz="2000" b="1" dirty="0">
              <a:solidFill>
                <a:srgbClr val="C00000"/>
              </a:solidFill>
              <a:latin typeface="Tahoma"/>
              <a:ea typeface="Tahoma"/>
              <a:cs typeface="Tahoma"/>
              <a:sym typeface="Tahoma"/>
            </a:endParaRPr>
          </a:p>
        </p:txBody>
      </p:sp>
    </p:spTree>
    <p:extLst>
      <p:ext uri="{BB962C8B-B14F-4D97-AF65-F5344CB8AC3E}">
        <p14:creationId xmlns:p14="http://schemas.microsoft.com/office/powerpoint/2010/main" val="3720429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24270A6F-3CA1-051A-B903-D60900148E40}"/>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78A29C1C-3C5C-D9EE-D7FD-BC9211216629}"/>
              </a:ext>
            </a:extLst>
          </p:cNvPr>
          <p:cNvSpPr txBox="1"/>
          <p:nvPr/>
        </p:nvSpPr>
        <p:spPr>
          <a:xfrm>
            <a:off x="636929" y="2317066"/>
            <a:ext cx="7712592" cy="4708941"/>
          </a:xfrm>
          <a:prstGeom prst="rect">
            <a:avLst/>
          </a:prstGeom>
          <a:noFill/>
          <a:ln>
            <a:noFill/>
          </a:ln>
        </p:spPr>
        <p:txBody>
          <a:bodyPr spcFirstLastPara="1" wrap="square" lIns="91425" tIns="45700" rIns="91425" bIns="45700" anchor="t" anchorCtr="0">
            <a:spAutoFit/>
          </a:bodyPr>
          <a:lstStyle/>
          <a:p>
            <a:pPr marR="0" lvl="0" algn="just" rtl="0">
              <a:lnSpc>
                <a:spcPct val="150000"/>
              </a:lnSpc>
              <a:spcBef>
                <a:spcPts val="0"/>
              </a:spcBef>
              <a:spcAft>
                <a:spcPts val="0"/>
              </a:spcAft>
              <a:buClr>
                <a:schemeClr val="dk2"/>
              </a:buClr>
              <a:buSzPts val="2400"/>
            </a:pPr>
            <a:r>
              <a:rPr lang="es-MX" sz="2000" b="1" i="0" u="none" dirty="0">
                <a:solidFill>
                  <a:schemeClr val="dk2"/>
                </a:solidFill>
                <a:latin typeface="Arial"/>
                <a:ea typeface="Arial"/>
                <a:cs typeface="Arial"/>
                <a:sym typeface="Arial"/>
              </a:rPr>
              <a:t>f) Orientar a los estudiantes sobre el acceso a programas de becas.</a:t>
            </a:r>
          </a:p>
          <a:p>
            <a:pPr marR="0" lvl="0" algn="just" rtl="0">
              <a:lnSpc>
                <a:spcPct val="150000"/>
              </a:lnSpc>
              <a:spcBef>
                <a:spcPts val="0"/>
              </a:spcBef>
              <a:spcAft>
                <a:spcPts val="0"/>
              </a:spcAft>
              <a:buClr>
                <a:schemeClr val="dk2"/>
              </a:buClr>
              <a:buSzPts val="2400"/>
            </a:pPr>
            <a:endParaRPr lang="es-MX" sz="2000" b="1" i="0" u="none" dirty="0">
              <a:solidFill>
                <a:schemeClr val="dk2"/>
              </a:solidFill>
              <a:latin typeface="Arial"/>
              <a:ea typeface="Arial"/>
              <a:cs typeface="Arial"/>
              <a:sym typeface="Arial"/>
            </a:endParaRPr>
          </a:p>
          <a:p>
            <a:pPr marL="457200" marR="0" lvl="0" indent="-457200" algn="just" rtl="0">
              <a:lnSpc>
                <a:spcPct val="150000"/>
              </a:lnSpc>
              <a:spcBef>
                <a:spcPts val="0"/>
              </a:spcBef>
              <a:spcAft>
                <a:spcPts val="0"/>
              </a:spcAft>
              <a:buClr>
                <a:schemeClr val="dk2"/>
              </a:buClr>
              <a:buSzPts val="2400"/>
              <a:buAutoNum type="alphaLcParenR" startAt="7"/>
            </a:pPr>
            <a:r>
              <a:rPr lang="es-MX" sz="2000" b="1" i="0" u="none" dirty="0">
                <a:solidFill>
                  <a:schemeClr val="dk2"/>
                </a:solidFill>
                <a:latin typeface="Arial"/>
                <a:ea typeface="Arial"/>
                <a:cs typeface="Arial"/>
                <a:sym typeface="Arial"/>
              </a:rPr>
              <a:t>Generar espacios de atención virtual y/o semipresencial para atender a diferentes situaciones de los estudiantes durante su formación profesional.</a:t>
            </a:r>
          </a:p>
          <a:p>
            <a:pPr marR="0" lvl="0" algn="just" rtl="0">
              <a:lnSpc>
                <a:spcPct val="150000"/>
              </a:lnSpc>
              <a:spcBef>
                <a:spcPts val="0"/>
              </a:spcBef>
              <a:spcAft>
                <a:spcPts val="0"/>
              </a:spcAft>
              <a:buClr>
                <a:schemeClr val="dk2"/>
              </a:buClr>
              <a:buSzPts val="2400"/>
            </a:pPr>
            <a:endParaRPr lang="es-MX" sz="20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2000" b="1" i="0" u="none" dirty="0">
                <a:solidFill>
                  <a:schemeClr val="dk2"/>
                </a:solidFill>
                <a:latin typeface="Arial"/>
                <a:ea typeface="Arial"/>
                <a:cs typeface="Arial"/>
                <a:sym typeface="Arial"/>
              </a:rPr>
              <a:t>h) Planificar, ejecutar y evaluar las actividades que se orientan al desarrollo físico, psico afectivo, social y cultural de la comunidad académica institucional. </a:t>
            </a:r>
          </a:p>
        </p:txBody>
      </p:sp>
      <p:sp>
        <p:nvSpPr>
          <p:cNvPr id="100" name="Google Shape;100;p2">
            <a:extLst>
              <a:ext uri="{FF2B5EF4-FFF2-40B4-BE49-F238E27FC236}">
                <a16:creationId xmlns:a16="http://schemas.microsoft.com/office/drawing/2014/main" id="{698E9EBD-DF90-B7D4-6BF6-509DAC57797B}"/>
              </a:ext>
            </a:extLst>
          </p:cNvPr>
          <p:cNvSpPr txBox="1"/>
          <p:nvPr/>
        </p:nvSpPr>
        <p:spPr>
          <a:xfrm>
            <a:off x="1723869" y="1052512"/>
            <a:ext cx="6250898"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  </a:t>
            </a:r>
            <a:r>
              <a:rPr lang="es-MX" b="1" dirty="0">
                <a:solidFill>
                  <a:srgbClr val="C00000"/>
                </a:solidFill>
                <a:latin typeface="Tahoma"/>
                <a:ea typeface="Tahoma"/>
                <a:cs typeface="Tahoma"/>
                <a:sym typeface="Tahoma"/>
              </a:rPr>
              <a:t>Reglamento Institucional 2024 – 2028 / IESPP “Huaraz”</a:t>
            </a:r>
            <a:endParaRPr lang="es-MX" sz="2000" b="1" dirty="0">
              <a:solidFill>
                <a:srgbClr val="C00000"/>
              </a:solidFill>
              <a:latin typeface="Tahoma"/>
              <a:ea typeface="Tahoma"/>
              <a:cs typeface="Tahoma"/>
              <a:sym typeface="Tahoma"/>
            </a:endParaRPr>
          </a:p>
        </p:txBody>
      </p:sp>
    </p:spTree>
    <p:extLst>
      <p:ext uri="{BB962C8B-B14F-4D97-AF65-F5344CB8AC3E}">
        <p14:creationId xmlns:p14="http://schemas.microsoft.com/office/powerpoint/2010/main" val="3962645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E76C9F4E-4401-0C93-E0A8-0CB387E2C8EF}"/>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7AEF7C3B-3988-7B7F-17BD-7466681040A4}"/>
              </a:ext>
            </a:extLst>
          </p:cNvPr>
          <p:cNvSpPr txBox="1"/>
          <p:nvPr/>
        </p:nvSpPr>
        <p:spPr>
          <a:xfrm>
            <a:off x="636929" y="2317066"/>
            <a:ext cx="7712592" cy="4154943"/>
          </a:xfrm>
          <a:prstGeom prst="rect">
            <a:avLst/>
          </a:prstGeom>
          <a:noFill/>
          <a:ln>
            <a:noFill/>
          </a:ln>
        </p:spPr>
        <p:txBody>
          <a:bodyPr spcFirstLastPara="1" wrap="square" lIns="91425" tIns="45700" rIns="91425" bIns="45700" anchor="t" anchorCtr="0">
            <a:spAutoFit/>
          </a:bodyPr>
          <a:lstStyle/>
          <a:p>
            <a:pPr marL="400050" marR="0" lvl="0" indent="-400050" algn="just" rtl="0">
              <a:lnSpc>
                <a:spcPct val="150000"/>
              </a:lnSpc>
              <a:spcBef>
                <a:spcPts val="0"/>
              </a:spcBef>
              <a:spcAft>
                <a:spcPts val="0"/>
              </a:spcAft>
              <a:buClr>
                <a:schemeClr val="dk2"/>
              </a:buClr>
              <a:buSzPts val="2400"/>
              <a:buAutoNum type="romanLcParenR"/>
            </a:pPr>
            <a:r>
              <a:rPr lang="es-MX" sz="1600" b="1" i="0" u="none" dirty="0">
                <a:solidFill>
                  <a:schemeClr val="dk2"/>
                </a:solidFill>
                <a:latin typeface="Arial"/>
                <a:ea typeface="Arial"/>
                <a:cs typeface="Arial"/>
                <a:sym typeface="Arial"/>
              </a:rPr>
              <a:t>Coordinar con el Comité de Defensa del Estudiante, encargado de velar por el bienestar de los estudiantes para la prevención y atención en casos de acoso, discriminación, entre otros.  </a:t>
            </a:r>
          </a:p>
          <a:p>
            <a:pPr marR="0" lvl="0" algn="just"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j) Desarrollar las actividades de orientación profesional, tutoría, consejería, bolsa de trabajo, bolsa de práctica pre profesional y profesional.   </a:t>
            </a:r>
          </a:p>
          <a:p>
            <a:pPr marR="0" lvl="0" algn="just"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k) Implementar un sistema de seguimiento a egresados que permita mantener actualizada la evolución profesional y personal de los egresados y la relación que mantiene con la institución, así como validar el perfil de egreso. . </a:t>
            </a:r>
          </a:p>
        </p:txBody>
      </p:sp>
      <p:sp>
        <p:nvSpPr>
          <p:cNvPr id="100" name="Google Shape;100;p2">
            <a:extLst>
              <a:ext uri="{FF2B5EF4-FFF2-40B4-BE49-F238E27FC236}">
                <a16:creationId xmlns:a16="http://schemas.microsoft.com/office/drawing/2014/main" id="{382B8E7A-A3B3-A972-5F67-8A9DD80F9910}"/>
              </a:ext>
            </a:extLst>
          </p:cNvPr>
          <p:cNvSpPr txBox="1"/>
          <p:nvPr/>
        </p:nvSpPr>
        <p:spPr>
          <a:xfrm>
            <a:off x="1723869" y="1052512"/>
            <a:ext cx="6250898"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  </a:t>
            </a:r>
            <a:r>
              <a:rPr lang="es-MX" b="1" dirty="0">
                <a:solidFill>
                  <a:srgbClr val="C00000"/>
                </a:solidFill>
                <a:latin typeface="Tahoma"/>
                <a:ea typeface="Tahoma"/>
                <a:cs typeface="Tahoma"/>
                <a:sym typeface="Tahoma"/>
              </a:rPr>
              <a:t>Reglamento Institucional 2024 – 2028 / IESPP “Huaraz”</a:t>
            </a:r>
            <a:endParaRPr lang="es-MX" sz="2000" b="1" dirty="0">
              <a:solidFill>
                <a:srgbClr val="C00000"/>
              </a:solidFill>
              <a:latin typeface="Tahoma"/>
              <a:ea typeface="Tahoma"/>
              <a:cs typeface="Tahoma"/>
              <a:sym typeface="Tahoma"/>
            </a:endParaRPr>
          </a:p>
        </p:txBody>
      </p:sp>
    </p:spTree>
    <p:extLst>
      <p:ext uri="{BB962C8B-B14F-4D97-AF65-F5344CB8AC3E}">
        <p14:creationId xmlns:p14="http://schemas.microsoft.com/office/powerpoint/2010/main" val="1274465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FAE77ED6-0451-45DF-23EF-2F32C58EC01A}"/>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8A93E1BC-B8F2-AE44-A9C1-BD967DADAE88}"/>
              </a:ext>
            </a:extLst>
          </p:cNvPr>
          <p:cNvSpPr txBox="1"/>
          <p:nvPr/>
        </p:nvSpPr>
        <p:spPr>
          <a:xfrm>
            <a:off x="636929" y="2317066"/>
            <a:ext cx="7712592" cy="2308284"/>
          </a:xfrm>
          <a:prstGeom prst="rect">
            <a:avLst/>
          </a:prstGeom>
          <a:noFill/>
          <a:ln>
            <a:noFill/>
          </a:ln>
        </p:spPr>
        <p:txBody>
          <a:bodyPr spcFirstLastPara="1" wrap="square" lIns="91425" tIns="45700" rIns="91425" bIns="45700" anchor="t" anchorCtr="0">
            <a:spAutoFit/>
          </a:bodyPr>
          <a:lstStyle/>
          <a:p>
            <a:pPr marR="0" lvl="0" algn="just"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l) Orientar y acompañar a estudiantes y personal de la institución en el traslado al establecimiento de salud y en el proceso de recuperación, de ser el caso.  </a:t>
            </a:r>
          </a:p>
          <a:p>
            <a:pPr marR="0" lvl="0" algn="just"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m) Promocionar a los egresados en su inserción laboral con base a estudios periódico de oferta y demanda laboral según perfiles establecidos. </a:t>
            </a:r>
          </a:p>
        </p:txBody>
      </p:sp>
      <p:sp>
        <p:nvSpPr>
          <p:cNvPr id="100" name="Google Shape;100;p2">
            <a:extLst>
              <a:ext uri="{FF2B5EF4-FFF2-40B4-BE49-F238E27FC236}">
                <a16:creationId xmlns:a16="http://schemas.microsoft.com/office/drawing/2014/main" id="{561BCD8A-51A9-D3D3-F812-EC178ED20DD7}"/>
              </a:ext>
            </a:extLst>
          </p:cNvPr>
          <p:cNvSpPr txBox="1"/>
          <p:nvPr/>
        </p:nvSpPr>
        <p:spPr>
          <a:xfrm>
            <a:off x="1723869" y="1052512"/>
            <a:ext cx="6250898"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  </a:t>
            </a:r>
            <a:r>
              <a:rPr lang="es-MX" sz="1200" b="1" dirty="0">
                <a:solidFill>
                  <a:srgbClr val="C00000"/>
                </a:solidFill>
                <a:latin typeface="Tahoma"/>
                <a:ea typeface="Tahoma"/>
                <a:cs typeface="Tahoma"/>
                <a:sym typeface="Tahoma"/>
              </a:rPr>
              <a:t>Reglamento Institucional 2024 – 2028 / IESPP “Huaraz”</a:t>
            </a:r>
            <a:endParaRPr lang="es-MX" sz="2000" b="1" dirty="0">
              <a:solidFill>
                <a:srgbClr val="C00000"/>
              </a:solidFill>
              <a:latin typeface="Tahoma"/>
              <a:ea typeface="Tahoma"/>
              <a:cs typeface="Tahoma"/>
              <a:sym typeface="Tahoma"/>
            </a:endParaRPr>
          </a:p>
        </p:txBody>
      </p:sp>
    </p:spTree>
    <p:extLst>
      <p:ext uri="{BB962C8B-B14F-4D97-AF65-F5344CB8AC3E}">
        <p14:creationId xmlns:p14="http://schemas.microsoft.com/office/powerpoint/2010/main" val="528166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90C62145-4471-4C0A-B63B-4DF5DEEEF7B4}"/>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FA11A50A-0855-BFCE-674C-2CD0E16CFE5B}"/>
              </a:ext>
            </a:extLst>
          </p:cNvPr>
          <p:cNvSpPr txBox="1"/>
          <p:nvPr/>
        </p:nvSpPr>
        <p:spPr>
          <a:xfrm>
            <a:off x="636929" y="2317066"/>
            <a:ext cx="7712592" cy="3046948"/>
          </a:xfrm>
          <a:prstGeom prst="rect">
            <a:avLst/>
          </a:prstGeom>
          <a:noFill/>
          <a:ln>
            <a:noFill/>
          </a:ln>
        </p:spPr>
        <p:txBody>
          <a:bodyPr spcFirstLastPara="1" wrap="square" lIns="91425" tIns="45700" rIns="91425" bIns="45700" anchor="t" anchorCtr="0">
            <a:spAutoFit/>
          </a:bodyPr>
          <a:lstStyle/>
          <a:p>
            <a:pPr marR="0" lvl="0" algn="just"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n) Elaborar y actualizar el registro de egresados, su inserción laboral y mantiene comunicación continua para involucrarlos en actividades institucionales.  </a:t>
            </a:r>
          </a:p>
          <a:p>
            <a:pPr marR="0" lvl="0" algn="just"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L="342900" marR="0" lvl="0" indent="-342900" algn="just" rtl="0">
              <a:lnSpc>
                <a:spcPct val="150000"/>
              </a:lnSpc>
              <a:spcBef>
                <a:spcPts val="0"/>
              </a:spcBef>
              <a:spcAft>
                <a:spcPts val="0"/>
              </a:spcAft>
              <a:buClr>
                <a:schemeClr val="dk2"/>
              </a:buClr>
              <a:buSzPts val="2400"/>
              <a:buAutoNum type="alphaLcParenR" startAt="15"/>
            </a:pPr>
            <a:r>
              <a:rPr lang="es-MX" sz="1600" b="1" i="0" u="none" dirty="0">
                <a:solidFill>
                  <a:schemeClr val="dk2"/>
                </a:solidFill>
                <a:latin typeface="Arial"/>
                <a:ea typeface="Arial"/>
                <a:cs typeface="Arial"/>
                <a:sym typeface="Arial"/>
              </a:rPr>
              <a:t>Elaborar y presentar a la Dirección General el informe anual de la unidad. </a:t>
            </a:r>
          </a:p>
          <a:p>
            <a:pPr marR="0" lvl="0" algn="just"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just"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p) Otras que establezca el MINEDU en normas complementarias y que le asigne su superior jerárquico en el marco de sus competencias.</a:t>
            </a:r>
          </a:p>
        </p:txBody>
      </p:sp>
      <p:sp>
        <p:nvSpPr>
          <p:cNvPr id="100" name="Google Shape;100;p2">
            <a:extLst>
              <a:ext uri="{FF2B5EF4-FFF2-40B4-BE49-F238E27FC236}">
                <a16:creationId xmlns:a16="http://schemas.microsoft.com/office/drawing/2014/main" id="{1BA97DE6-6897-D363-ED8F-F01BBAD11385}"/>
              </a:ext>
            </a:extLst>
          </p:cNvPr>
          <p:cNvSpPr txBox="1"/>
          <p:nvPr/>
        </p:nvSpPr>
        <p:spPr>
          <a:xfrm>
            <a:off x="1723869" y="1052512"/>
            <a:ext cx="6250898"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FUNCIONES DE LA UNIDAD DE BIENESTAR Y EMPLEABILIDAD</a:t>
            </a:r>
          </a:p>
          <a:p>
            <a:pPr marL="0" marR="0" lvl="0" indent="0" algn="ctr" rtl="0">
              <a:lnSpc>
                <a:spcPct val="100000"/>
              </a:lnSpc>
              <a:spcBef>
                <a:spcPts val="0"/>
              </a:spcBef>
              <a:spcAft>
                <a:spcPts val="0"/>
              </a:spcAft>
              <a:buClr>
                <a:srgbClr val="C00000"/>
              </a:buClr>
              <a:buSzPts val="3200"/>
              <a:buFont typeface="Tahoma"/>
              <a:buNone/>
            </a:pPr>
            <a:r>
              <a:rPr lang="es-MX" sz="2000" b="1" dirty="0">
                <a:solidFill>
                  <a:srgbClr val="C00000"/>
                </a:solidFill>
                <a:latin typeface="Tahoma"/>
                <a:ea typeface="Tahoma"/>
                <a:cs typeface="Tahoma"/>
                <a:sym typeface="Tahoma"/>
              </a:rPr>
              <a:t>  </a:t>
            </a:r>
            <a:r>
              <a:rPr lang="es-MX" sz="1200" b="1" dirty="0">
                <a:solidFill>
                  <a:srgbClr val="C00000"/>
                </a:solidFill>
                <a:latin typeface="Tahoma"/>
                <a:ea typeface="Tahoma"/>
                <a:cs typeface="Tahoma"/>
                <a:sym typeface="Tahoma"/>
              </a:rPr>
              <a:t>Reglamento Institucional 2024 – 2028 / IESPP “Huaraz”</a:t>
            </a:r>
            <a:endParaRPr lang="es-MX" sz="2000" b="1" dirty="0">
              <a:solidFill>
                <a:srgbClr val="C00000"/>
              </a:solidFill>
              <a:latin typeface="Tahoma"/>
              <a:ea typeface="Tahoma"/>
              <a:cs typeface="Tahoma"/>
              <a:sym typeface="Tahoma"/>
            </a:endParaRPr>
          </a:p>
        </p:txBody>
      </p:sp>
    </p:spTree>
    <p:extLst>
      <p:ext uri="{BB962C8B-B14F-4D97-AF65-F5344CB8AC3E}">
        <p14:creationId xmlns:p14="http://schemas.microsoft.com/office/powerpoint/2010/main" val="1130155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C5494B0F-221D-F3EA-7E96-D900AAD4AE5F}"/>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E3326A36-340C-FF47-5D91-5E6ECF890E09}"/>
              </a:ext>
            </a:extLst>
          </p:cNvPr>
          <p:cNvSpPr txBox="1"/>
          <p:nvPr/>
        </p:nvSpPr>
        <p:spPr>
          <a:xfrm>
            <a:off x="636929" y="2317066"/>
            <a:ext cx="7712592" cy="3046948"/>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Título V</a:t>
            </a: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Lineamientos para la convivencia, prevención de la violencia y hostigamiento sexual </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I</a:t>
            </a: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LINEAMIENTOS DE CONVIVENCIA.</a:t>
            </a: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86°. La convivencia en IESPP “Huaraz”, se asume como:</a:t>
            </a:r>
          </a:p>
          <a:p>
            <a:pPr marR="0" lvl="0" algn="just"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0561E80C-9C9F-3FFB-E445-FFCDDAE0C446}"/>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93921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E653BE73-06B7-E8EA-973B-875910B6F243}"/>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2ACA7BC2-3471-E45C-EB19-B9BD3CDE485E}"/>
              </a:ext>
            </a:extLst>
          </p:cNvPr>
          <p:cNvSpPr txBox="1"/>
          <p:nvPr/>
        </p:nvSpPr>
        <p:spPr>
          <a:xfrm>
            <a:off x="636929" y="2317066"/>
            <a:ext cx="7712592" cy="1938952"/>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II</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LINEAMIENTOS DE PREVENCIÓN Y ATENCIÓN DE LA VIOLENCIA</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080°</a:t>
            </a:r>
          </a:p>
        </p:txBody>
      </p:sp>
      <p:sp>
        <p:nvSpPr>
          <p:cNvPr id="100" name="Google Shape;100;p2">
            <a:extLst>
              <a:ext uri="{FF2B5EF4-FFF2-40B4-BE49-F238E27FC236}">
                <a16:creationId xmlns:a16="http://schemas.microsoft.com/office/drawing/2014/main" id="{AD297BAA-87BF-F9CC-58A9-32A59695993B}"/>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167075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8027EB22-0212-2617-E008-43C68D0B0A37}"/>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533A41A1-B190-55C7-C6E6-C8583D4E712A}"/>
              </a:ext>
            </a:extLst>
          </p:cNvPr>
          <p:cNvSpPr txBox="1"/>
          <p:nvPr/>
        </p:nvSpPr>
        <p:spPr>
          <a:xfrm>
            <a:off x="636929" y="2317066"/>
            <a:ext cx="7712592" cy="2308284"/>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III</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LINEAMIENTOS PARA LA PREVENCIÓN Y ATENCIÓN DEL HOSTIGAMIENTO Y ACOSO SEXUAL</a:t>
            </a:r>
            <a:br>
              <a:rPr lang="es-MX" sz="1600" b="1" i="0" u="none" dirty="0">
                <a:solidFill>
                  <a:schemeClr val="dk2"/>
                </a:solidFill>
                <a:latin typeface="Arial"/>
                <a:ea typeface="Arial"/>
                <a:cs typeface="Arial"/>
                <a:sym typeface="Arial"/>
              </a:rPr>
            </a:b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086°. Concepto de hostigamiento sexual o chantaje sexual.</a:t>
            </a:r>
          </a:p>
        </p:txBody>
      </p:sp>
      <p:sp>
        <p:nvSpPr>
          <p:cNvPr id="100" name="Google Shape;100;p2">
            <a:extLst>
              <a:ext uri="{FF2B5EF4-FFF2-40B4-BE49-F238E27FC236}">
                <a16:creationId xmlns:a16="http://schemas.microsoft.com/office/drawing/2014/main" id="{31F8AF44-BBA7-FE6E-4513-EC6B0102883F}"/>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3921563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4F0516D0-7CE5-D500-C7D4-8C04C8E034F8}"/>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D1A7A5E8-2574-401C-9C56-F27362B4D145}"/>
              </a:ext>
            </a:extLst>
          </p:cNvPr>
          <p:cNvSpPr txBox="1"/>
          <p:nvPr/>
        </p:nvSpPr>
        <p:spPr>
          <a:xfrm>
            <a:off x="636929" y="2317066"/>
            <a:ext cx="7712592" cy="4524275"/>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IX</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SERVICIOS DE PROGRAMA DE TUTORÍA</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151° Definición </a:t>
            </a: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La tutoría se define como el proceso de acompañamiento personalizado y orientación académica, profesional y personal, que se ofrece a los estudiantes de la institución, con el propósito de potenciar su desarrollo integral y contribuir al éxito en su proceso formativo.</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152° Objetivo </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198BCDAC-0E2D-2F1B-DA2A-6A18DB39A9EE}"/>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337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057E9743-B7B8-027F-2361-43861C2CCDAF}"/>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F1114B1E-42AA-85D8-95AF-5366F1075CCC}"/>
              </a:ext>
            </a:extLst>
          </p:cNvPr>
          <p:cNvSpPr txBox="1"/>
          <p:nvPr/>
        </p:nvSpPr>
        <p:spPr>
          <a:xfrm>
            <a:off x="636929" y="2317066"/>
            <a:ext cx="7712592" cy="4154943"/>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X</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BIENESTAR Y EMPLEABILIDAD</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159° Programas de bienestar</a:t>
            </a: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Se implementarán programas y servicios de bienestar destinados a promover la salud física, mental y emocional de los estudiantes y docentes, así como su integración y sentido de pertenencia dentro de la comunidad educativa.</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dirty="0">
                <a:solidFill>
                  <a:schemeClr val="dk2"/>
                </a:solidFill>
              </a:rPr>
              <a:t>Art. 160°</a:t>
            </a: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0FFDBF82-EA8D-021F-BDF4-CA77096916BB}"/>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2158192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B3EF8D63-54A4-26C5-BFB1-A4E3715C8944}"/>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84B98BF3-2A7F-06A1-3A52-7A157BA18708}"/>
              </a:ext>
            </a:extLst>
          </p:cNvPr>
          <p:cNvSpPr txBox="1"/>
          <p:nvPr/>
        </p:nvSpPr>
        <p:spPr>
          <a:xfrm>
            <a:off x="636929" y="2317066"/>
            <a:ext cx="7712592" cy="4524275"/>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XI</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SERVICIO MÉDICO</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167° Funciones</a:t>
            </a: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El servicio médico tendrá como funciones principales la atención primaria de la salud, la atención de primeros auxilios, la promoción de estilos de vida saludables y la coordinación con servicios médicos externos en caso necesario.</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168° Personal médico</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1505F50E-993F-220C-15CF-88B17811956B}"/>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2958528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7E14364A-3973-55E0-8C6B-C5E87C7376A8}"/>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979A2DF3-843E-A8CE-26A1-F86BC8ECEFE6}"/>
              </a:ext>
            </a:extLst>
          </p:cNvPr>
          <p:cNvSpPr txBox="1"/>
          <p:nvPr/>
        </p:nvSpPr>
        <p:spPr>
          <a:xfrm>
            <a:off x="636929" y="2317066"/>
            <a:ext cx="7712592" cy="4662775"/>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CAPÍTULO XII</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SERVICIO SOCIAL</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169° Funciones</a:t>
            </a:r>
          </a:p>
          <a:p>
            <a:pPr marR="0" lvl="0" algn="ctr" rtl="0">
              <a:lnSpc>
                <a:spcPct val="150000"/>
              </a:lnSpc>
              <a:spcBef>
                <a:spcPts val="0"/>
              </a:spcBef>
              <a:spcAft>
                <a:spcPts val="0"/>
              </a:spcAft>
              <a:buClr>
                <a:schemeClr val="dk2"/>
              </a:buClr>
              <a:buSzPts val="2400"/>
            </a:pPr>
            <a:r>
              <a:rPr lang="es-MX" b="1" i="0" u="none" dirty="0">
                <a:solidFill>
                  <a:schemeClr val="dk2"/>
                </a:solidFill>
                <a:latin typeface="Arial"/>
                <a:ea typeface="Arial"/>
                <a:cs typeface="Arial"/>
                <a:sym typeface="Arial"/>
              </a:rPr>
              <a:t>El servicio social tendrá como funciones principales la orientación y apoyo a estudiantes en situación de vulnerabilidad socioeconómica, la promoción de la participación en programas de voluntariado, la coordinación con instituciones externas para la realización de prácticas preprofesionales, así como el fomento de actividades y proyectos que contribuyan al bienestar y desarrollo integral de la comunidad educativa.</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170° Forma de coordinación</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42D81D0C-548A-3F2C-3E42-95EAF50AA2B4}"/>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2625471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5D490022-3040-4ABB-A50E-7513CBE5CB64}"/>
            </a:ext>
          </a:extLst>
        </p:cNvPr>
        <p:cNvGrpSpPr/>
        <p:nvPr/>
      </p:nvGrpSpPr>
      <p:grpSpPr>
        <a:xfrm>
          <a:off x="0" y="0"/>
          <a:ext cx="0" cy="0"/>
          <a:chOff x="0" y="0"/>
          <a:chExt cx="0" cy="0"/>
        </a:xfrm>
      </p:grpSpPr>
      <p:sp>
        <p:nvSpPr>
          <p:cNvPr id="99" name="Google Shape;99;p2">
            <a:extLst>
              <a:ext uri="{FF2B5EF4-FFF2-40B4-BE49-F238E27FC236}">
                <a16:creationId xmlns:a16="http://schemas.microsoft.com/office/drawing/2014/main" id="{30EC5D66-DE30-B050-0EC8-8B9F3D10A43C}"/>
              </a:ext>
            </a:extLst>
          </p:cNvPr>
          <p:cNvSpPr txBox="1"/>
          <p:nvPr/>
        </p:nvSpPr>
        <p:spPr>
          <a:xfrm>
            <a:off x="636929" y="2317066"/>
            <a:ext cx="7712592" cy="5032106"/>
          </a:xfrm>
          <a:prstGeom prst="rect">
            <a:avLst/>
          </a:prstGeom>
          <a:noFill/>
          <a:ln>
            <a:noFill/>
          </a:ln>
        </p:spPr>
        <p:txBody>
          <a:bodyPr spcFirstLastPara="1" wrap="square" lIns="91425" tIns="45700" rIns="91425" bIns="45700" anchor="t" anchorCtr="0">
            <a:spAutoFit/>
          </a:bodyPr>
          <a:lstStyle/>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CAPITULO XIII</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SERVICIO PSICOPEDAGÓGICO</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175° Funciones </a:t>
            </a:r>
          </a:p>
          <a:p>
            <a:pPr marR="0" lvl="0" algn="ctr" rtl="0">
              <a:lnSpc>
                <a:spcPct val="150000"/>
              </a:lnSpc>
              <a:spcBef>
                <a:spcPts val="0"/>
              </a:spcBef>
              <a:spcAft>
                <a:spcPts val="0"/>
              </a:spcAft>
              <a:buClr>
                <a:schemeClr val="dk2"/>
              </a:buClr>
              <a:buSzPts val="2400"/>
            </a:pPr>
            <a:r>
              <a:rPr lang="es-MX" b="1" i="0" u="none" dirty="0">
                <a:solidFill>
                  <a:schemeClr val="dk2"/>
                </a:solidFill>
                <a:latin typeface="Arial"/>
                <a:ea typeface="Arial"/>
                <a:cs typeface="Arial"/>
                <a:sym typeface="Arial"/>
              </a:rPr>
              <a:t>El servicio psicopedagógico tendrá como funciones principales la evaluación y diagnóstico de dificultades de aprendizaje, la orientación académica y vocacional, la implementación de estrategias de apoyo pedagógico para estudiantes con necesidades educativas especiales leves, dado a que el IESPP “Huaraz” es una institución de formación de docentes, cuyos estudiantes tanto en su práctica preprofesional como egresados interactuarán con estudiantes de la EB y deben estar preparados plenament</a:t>
            </a:r>
            <a:r>
              <a:rPr lang="es-MX" sz="1600" b="1" i="0" u="none" dirty="0">
                <a:solidFill>
                  <a:schemeClr val="dk2"/>
                </a:solidFill>
                <a:latin typeface="Arial"/>
                <a:ea typeface="Arial"/>
                <a:cs typeface="Arial"/>
                <a:sym typeface="Arial"/>
              </a:rPr>
              <a:t>e.</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a:p>
            <a:pPr marR="0" lvl="0" algn="ctr" rtl="0">
              <a:lnSpc>
                <a:spcPct val="150000"/>
              </a:lnSpc>
              <a:spcBef>
                <a:spcPts val="0"/>
              </a:spcBef>
              <a:spcAft>
                <a:spcPts val="0"/>
              </a:spcAft>
              <a:buClr>
                <a:schemeClr val="dk2"/>
              </a:buClr>
              <a:buSzPts val="2400"/>
            </a:pPr>
            <a:r>
              <a:rPr lang="es-MX" sz="1600" b="1" i="0" u="none" dirty="0">
                <a:solidFill>
                  <a:schemeClr val="dk2"/>
                </a:solidFill>
                <a:latin typeface="Arial"/>
                <a:ea typeface="Arial"/>
                <a:cs typeface="Arial"/>
                <a:sym typeface="Arial"/>
              </a:rPr>
              <a:t>Artículo 176° Colaboración con docentes</a:t>
            </a:r>
          </a:p>
          <a:p>
            <a:pPr marR="0" lvl="0" algn="ctr" rtl="0">
              <a:lnSpc>
                <a:spcPct val="150000"/>
              </a:lnSpc>
              <a:spcBef>
                <a:spcPts val="0"/>
              </a:spcBef>
              <a:spcAft>
                <a:spcPts val="0"/>
              </a:spcAft>
              <a:buClr>
                <a:schemeClr val="dk2"/>
              </a:buClr>
              <a:buSzPts val="2400"/>
            </a:pPr>
            <a:endParaRPr lang="es-MX" sz="1600" b="1" i="0" u="none" dirty="0">
              <a:solidFill>
                <a:schemeClr val="dk2"/>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0D4FAB7C-D57F-5F31-D014-D77E3DBAB875}"/>
              </a:ext>
            </a:extLst>
          </p:cNvPr>
          <p:cNvSpPr txBox="1"/>
          <p:nvPr/>
        </p:nvSpPr>
        <p:spPr>
          <a:xfrm>
            <a:off x="1199213" y="1052512"/>
            <a:ext cx="715030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 Reglamento Institucional 20</a:t>
            </a:r>
            <a:r>
              <a:rPr lang="es-MX" sz="2000" b="1" dirty="0">
                <a:solidFill>
                  <a:srgbClr val="C00000"/>
                </a:solidFill>
                <a:latin typeface="Tahoma"/>
                <a:ea typeface="Tahoma"/>
                <a:cs typeface="Tahoma"/>
                <a:sym typeface="Tahoma"/>
              </a:rPr>
              <a:t>24 – 2028 / IESPP “Huaraz”</a:t>
            </a:r>
          </a:p>
        </p:txBody>
      </p:sp>
    </p:spTree>
    <p:extLst>
      <p:ext uri="{BB962C8B-B14F-4D97-AF65-F5344CB8AC3E}">
        <p14:creationId xmlns:p14="http://schemas.microsoft.com/office/powerpoint/2010/main" val="1734946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66C143B0-7769-1766-F544-6E0B7DB5B023}"/>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1E8AE57A-6E22-CFC0-8E5E-E8D095409A55}"/>
              </a:ext>
            </a:extLst>
          </p:cNvPr>
          <p:cNvSpPr txBox="1"/>
          <p:nvPr/>
        </p:nvSpPr>
        <p:spPr>
          <a:xfrm>
            <a:off x="1723869" y="1052512"/>
            <a:ext cx="6250898"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200"/>
              <a:buFont typeface="Tahoma"/>
              <a:buNone/>
            </a:pPr>
            <a:r>
              <a:rPr lang="es-MX" sz="1800" b="1" dirty="0">
                <a:solidFill>
                  <a:srgbClr val="C00000"/>
                </a:solidFill>
                <a:latin typeface="Tahoma"/>
                <a:ea typeface="Tahoma"/>
                <a:cs typeface="Tahoma"/>
                <a:sym typeface="Tahoma"/>
              </a:rPr>
              <a:t>UNIDAD DE BIENESTAR Y EMPLEABILIDAD - UBE</a:t>
            </a:r>
            <a:endParaRPr sz="1000" dirty="0"/>
          </a:p>
        </p:txBody>
      </p:sp>
    </p:spTree>
    <p:extLst>
      <p:ext uri="{BB962C8B-B14F-4D97-AF65-F5344CB8AC3E}">
        <p14:creationId xmlns:p14="http://schemas.microsoft.com/office/powerpoint/2010/main" val="2869354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702261EB-A4EA-49FD-80C9-9707E089FF70}"/>
            </a:ext>
          </a:extLst>
        </p:cNvPr>
        <p:cNvGrpSpPr/>
        <p:nvPr/>
      </p:nvGrpSpPr>
      <p:grpSpPr>
        <a:xfrm>
          <a:off x="0" y="0"/>
          <a:ext cx="0" cy="0"/>
          <a:chOff x="0" y="0"/>
          <a:chExt cx="0" cy="0"/>
        </a:xfrm>
      </p:grpSpPr>
    </p:spTree>
    <p:extLst>
      <p:ext uri="{BB962C8B-B14F-4D97-AF65-F5344CB8AC3E}">
        <p14:creationId xmlns:p14="http://schemas.microsoft.com/office/powerpoint/2010/main" val="2642622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1116012" y="333375"/>
            <a:ext cx="7793037" cy="1143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C00000"/>
              </a:buClr>
              <a:buSzPts val="2800"/>
              <a:buFont typeface="Tahoma"/>
              <a:buNone/>
            </a:pPr>
            <a:r>
              <a:rPr lang="en-US" sz="2800" b="1" i="0" u="none">
                <a:solidFill>
                  <a:srgbClr val="C00000"/>
                </a:solidFill>
                <a:latin typeface="Tahoma"/>
                <a:ea typeface="Tahoma"/>
                <a:cs typeface="Tahoma"/>
                <a:sym typeface="Tahoma"/>
              </a:rPr>
              <a:t>MANEJO  DE  CONFLICTOS</a:t>
            </a:r>
            <a:endParaRPr/>
          </a:p>
        </p:txBody>
      </p:sp>
      <p:sp>
        <p:nvSpPr>
          <p:cNvPr id="106" name="Google Shape;106;p3"/>
          <p:cNvSpPr txBox="1">
            <a:spLocks noGrp="1"/>
          </p:cNvSpPr>
          <p:nvPr>
            <p:ph type="body" idx="1"/>
          </p:nvPr>
        </p:nvSpPr>
        <p:spPr>
          <a:xfrm>
            <a:off x="2771775" y="1773237"/>
            <a:ext cx="5832475" cy="44640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folHlink"/>
              </a:buClr>
              <a:buSzPts val="660"/>
              <a:buFont typeface="Noto Sans Symbols"/>
              <a:buNone/>
            </a:pPr>
            <a:endParaRPr sz="1100" b="1" i="1" u="none" strike="noStrike" cap="none">
              <a:solidFill>
                <a:srgbClr val="002060"/>
              </a:solidFill>
              <a:latin typeface="Arial Narrow"/>
              <a:ea typeface="Arial Narrow"/>
              <a:cs typeface="Arial Narrow"/>
              <a:sym typeface="Arial Narrow"/>
            </a:endParaRPr>
          </a:p>
          <a:p>
            <a:pPr marL="0" marR="0" lvl="0" indent="0" algn="just" rtl="0">
              <a:lnSpc>
                <a:spcPct val="100000"/>
              </a:lnSpc>
              <a:spcBef>
                <a:spcPts val="480"/>
              </a:spcBef>
              <a:spcAft>
                <a:spcPts val="0"/>
              </a:spcAft>
              <a:buClr>
                <a:schemeClr val="folHlink"/>
              </a:buClr>
              <a:buSzPts val="1440"/>
              <a:buFont typeface="Noto Sans Symbols"/>
              <a:buNone/>
            </a:pPr>
            <a:r>
              <a:rPr lang="en-US" sz="2400" b="1" i="0" u="none" strike="noStrike" cap="none">
                <a:solidFill>
                  <a:srgbClr val="002060"/>
                </a:solidFill>
                <a:latin typeface="Tahoma"/>
                <a:ea typeface="Tahoma"/>
                <a:cs typeface="Tahoma"/>
                <a:sym typeface="Tahoma"/>
              </a:rPr>
              <a:t>El conflicto es parte inherente en relaciones interpersonales, es algo inevitable, es parte de la realidad familiar y social, el manejo del conflicto es rol del líder coach. </a:t>
            </a:r>
            <a:endParaRPr/>
          </a:p>
          <a:p>
            <a:pPr marL="0" marR="0" lvl="0" indent="0" algn="just" rtl="0">
              <a:lnSpc>
                <a:spcPct val="100000"/>
              </a:lnSpc>
              <a:spcBef>
                <a:spcPts val="480"/>
              </a:spcBef>
              <a:spcAft>
                <a:spcPts val="0"/>
              </a:spcAft>
              <a:buClr>
                <a:schemeClr val="folHlink"/>
              </a:buClr>
              <a:buSzPts val="1440"/>
              <a:buFont typeface="Noto Sans Symbols"/>
              <a:buNone/>
            </a:pPr>
            <a:r>
              <a:rPr lang="en-US" sz="2400" b="1" i="0" u="none" strike="noStrike" cap="none">
                <a:solidFill>
                  <a:srgbClr val="002060"/>
                </a:solidFill>
                <a:latin typeface="Tahoma"/>
                <a:ea typeface="Tahoma"/>
                <a:cs typeface="Tahoma"/>
                <a:sym typeface="Tahoma"/>
              </a:rPr>
              <a:t>La naturaleza del conflicto(positivo o negativo) depende con los ojos que se vean, pueden ser fuente de aprendizaje o crecimiento para algunos y para otros muy negativo que genera deterioro en las relaciones interpersonales.</a:t>
            </a:r>
            <a:endParaRPr sz="2400" b="1" i="0" u="none" strike="noStrike" cap="none">
              <a:solidFill>
                <a:srgbClr val="002060"/>
              </a:solidFill>
              <a:latin typeface="Tahoma"/>
              <a:ea typeface="Tahoma"/>
              <a:cs typeface="Tahoma"/>
              <a:sym typeface="Tahoma"/>
            </a:endParaRPr>
          </a:p>
          <a:p>
            <a:pPr marL="0" marR="0" lvl="0" indent="0" algn="just" rtl="0">
              <a:lnSpc>
                <a:spcPct val="100000"/>
              </a:lnSpc>
              <a:spcBef>
                <a:spcPts val="560"/>
              </a:spcBef>
              <a:spcAft>
                <a:spcPts val="0"/>
              </a:spcAft>
              <a:buClr>
                <a:schemeClr val="folHlink"/>
              </a:buClr>
              <a:buSzPts val="1680"/>
              <a:buFont typeface="Noto Sans Symbols"/>
              <a:buNone/>
            </a:pPr>
            <a:r>
              <a:rPr lang="en-US" sz="2800" b="1" i="0" u="none" strike="noStrike" cap="none">
                <a:solidFill>
                  <a:srgbClr val="002060"/>
                </a:solidFill>
                <a:latin typeface="Tahoma"/>
                <a:ea typeface="Tahoma"/>
                <a:cs typeface="Tahoma"/>
                <a:sym typeface="Tahoma"/>
              </a:rPr>
              <a:t> </a:t>
            </a:r>
            <a:endParaRPr/>
          </a:p>
        </p:txBody>
      </p:sp>
      <p:pic>
        <p:nvPicPr>
          <p:cNvPr id="107" name="Google Shape;107;p3" descr="liderazgo"/>
          <p:cNvPicPr preferRelativeResize="0"/>
          <p:nvPr/>
        </p:nvPicPr>
        <p:blipFill rotWithShape="1">
          <a:blip r:embed="rId3">
            <a:alphaModFix/>
          </a:blip>
          <a:srcRect/>
          <a:stretch/>
        </p:blipFill>
        <p:spPr>
          <a:xfrm>
            <a:off x="4762" y="2781300"/>
            <a:ext cx="2514600" cy="2971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p:nvPr/>
        </p:nvSpPr>
        <p:spPr>
          <a:xfrm>
            <a:off x="287337" y="2060575"/>
            <a:ext cx="8569325" cy="452437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Los conflictos en las organizaciones se dan en la relación interpersonal, donde dos o más personas, buscan metas(personales, ideológicas, económicas, etc) que no pueden ser alcanzadas en forma simultánea dadas ciertas condiciones.</a:t>
            </a:r>
            <a:endParaRPr/>
          </a:p>
          <a:p>
            <a:pPr marL="0" marR="0" lvl="0" indent="0" algn="just" rtl="0">
              <a:lnSpc>
                <a:spcPct val="10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a:t>
            </a:r>
            <a:endParaRPr/>
          </a:p>
          <a:p>
            <a:pPr marL="0" marR="0" lvl="0" indent="0" algn="just" rtl="0">
              <a:lnSpc>
                <a:spcPct val="10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El conflicto puede ser fuerte, lucha por el poder y la autoridad </a:t>
            </a:r>
            <a:endParaRPr sz="2400" b="0" i="0" u="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2400"/>
              <a:buFont typeface="Tahoma"/>
              <a:buNone/>
            </a:pPr>
            <a:endParaRPr sz="2400" b="0" i="0" u="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El conflicto puede ser negativo; si no se maneja adecuadamente, puede llevar a un distanciamiento definitivo entre las personas y con la consecuencia del deterioro del clima institucional, lo cual afecta al servicio de calidad.</a:t>
            </a:r>
            <a:endParaRPr/>
          </a:p>
        </p:txBody>
      </p:sp>
      <p:sp>
        <p:nvSpPr>
          <p:cNvPr id="113" name="Google Shape;113;p4"/>
          <p:cNvSpPr txBox="1"/>
          <p:nvPr/>
        </p:nvSpPr>
        <p:spPr>
          <a:xfrm>
            <a:off x="1547812" y="1052512"/>
            <a:ext cx="6454775" cy="523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2800"/>
              <a:buFont typeface="Tahoma"/>
              <a:buNone/>
            </a:pPr>
            <a:r>
              <a:rPr lang="en-US" sz="2800" b="1" i="0" u="none">
                <a:solidFill>
                  <a:srgbClr val="C00000"/>
                </a:solidFill>
                <a:latin typeface="Tahoma"/>
                <a:ea typeface="Tahoma"/>
                <a:cs typeface="Tahoma"/>
                <a:sym typeface="Tahoma"/>
              </a:rPr>
              <a:t>NATURALEZA DE LOS CONFLICTOS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11B1E4-D191-94FA-F4D0-6F0E22D232E2}"/>
              </a:ext>
            </a:extLst>
          </p:cNvPr>
          <p:cNvSpPr>
            <a:spLocks noGrp="1"/>
          </p:cNvSpPr>
          <p:nvPr>
            <p:ph type="title"/>
          </p:nvPr>
        </p:nvSpPr>
        <p:spPr>
          <a:xfrm>
            <a:off x="1572968" y="153988"/>
            <a:ext cx="7793037" cy="1143000"/>
          </a:xfrm>
        </p:spPr>
        <p:txBody>
          <a:bodyPr/>
          <a:lstStyle/>
          <a:p>
            <a:r>
              <a:rPr lang="es-MX" sz="3200" b="1" dirty="0">
                <a:solidFill>
                  <a:srgbClr val="C00000"/>
                </a:solidFill>
              </a:rPr>
              <a:t>ACTIVIDAD  DE  ANÁLISIS</a:t>
            </a:r>
            <a:endParaRPr lang="es-PE" sz="3200" b="1" dirty="0">
              <a:solidFill>
                <a:srgbClr val="C00000"/>
              </a:solidFill>
            </a:endParaRPr>
          </a:p>
        </p:txBody>
      </p:sp>
      <p:sp>
        <p:nvSpPr>
          <p:cNvPr id="3" name="Marcador de texto 2">
            <a:extLst>
              <a:ext uri="{FF2B5EF4-FFF2-40B4-BE49-F238E27FC236}">
                <a16:creationId xmlns:a16="http://schemas.microsoft.com/office/drawing/2014/main" id="{3B849A73-D74A-A392-1067-B9F2328DCD2D}"/>
              </a:ext>
            </a:extLst>
          </p:cNvPr>
          <p:cNvSpPr>
            <a:spLocks noGrp="1"/>
          </p:cNvSpPr>
          <p:nvPr>
            <p:ph type="body" idx="1"/>
          </p:nvPr>
        </p:nvSpPr>
        <p:spPr>
          <a:xfrm>
            <a:off x="196949" y="1891102"/>
            <a:ext cx="8947052" cy="4114800"/>
          </a:xfrm>
        </p:spPr>
        <p:txBody>
          <a:bodyPr/>
          <a:lstStyle/>
          <a:p>
            <a:r>
              <a:rPr lang="es-MX" dirty="0">
                <a:solidFill>
                  <a:srgbClr val="002060"/>
                </a:solidFill>
              </a:rPr>
              <a:t>Escucha la narración de la metáfora: Pigmalión y Galatea</a:t>
            </a:r>
          </a:p>
          <a:p>
            <a:r>
              <a:rPr lang="es-MX" u="sng" dirty="0">
                <a:solidFill>
                  <a:srgbClr val="002060"/>
                </a:solidFill>
                <a:effectLst>
                  <a:outerShdw blurRad="38100" dist="38100" dir="2700000" algn="tl">
                    <a:srgbClr val="000000">
                      <a:alpha val="43137"/>
                    </a:srgbClr>
                  </a:outerShdw>
                </a:effectLst>
              </a:rPr>
              <a:t>Infiere</a:t>
            </a:r>
            <a:r>
              <a:rPr lang="es-MX" dirty="0">
                <a:solidFill>
                  <a:srgbClr val="002060"/>
                </a:solidFill>
              </a:rPr>
              <a:t> los factores y algunas causas de los conflictos en tu institución educativa o familia.</a:t>
            </a:r>
          </a:p>
          <a:p>
            <a:pPr marL="160020" indent="0">
              <a:buNone/>
            </a:pPr>
            <a:endParaRPr lang="es-PE" dirty="0">
              <a:solidFill>
                <a:srgbClr val="002060"/>
              </a:solidFill>
            </a:endParaRPr>
          </a:p>
        </p:txBody>
      </p:sp>
      <p:pic>
        <p:nvPicPr>
          <p:cNvPr id="4" name="Imagen 3">
            <a:extLst>
              <a:ext uri="{FF2B5EF4-FFF2-40B4-BE49-F238E27FC236}">
                <a16:creationId xmlns:a16="http://schemas.microsoft.com/office/drawing/2014/main" id="{7F923B2E-4F24-5A7D-A97B-64ECCCA5992C}"/>
              </a:ext>
            </a:extLst>
          </p:cNvPr>
          <p:cNvPicPr>
            <a:picLocks noChangeAspect="1"/>
          </p:cNvPicPr>
          <p:nvPr/>
        </p:nvPicPr>
        <p:blipFill>
          <a:blip r:embed="rId2"/>
          <a:stretch>
            <a:fillRect/>
          </a:stretch>
        </p:blipFill>
        <p:spPr>
          <a:xfrm>
            <a:off x="2110154" y="4346917"/>
            <a:ext cx="5217927" cy="2511083"/>
          </a:xfrm>
          <a:prstGeom prst="rect">
            <a:avLst/>
          </a:prstGeom>
        </p:spPr>
      </p:pic>
    </p:spTree>
    <p:extLst>
      <p:ext uri="{BB962C8B-B14F-4D97-AF65-F5344CB8AC3E}">
        <p14:creationId xmlns:p14="http://schemas.microsoft.com/office/powerpoint/2010/main" val="3019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DB446B-9ABF-DA86-898C-E412A675C612}"/>
              </a:ext>
            </a:extLst>
          </p:cNvPr>
          <p:cNvSpPr>
            <a:spLocks noGrp="1"/>
          </p:cNvSpPr>
          <p:nvPr>
            <p:ph idx="1"/>
          </p:nvPr>
        </p:nvSpPr>
        <p:spPr>
          <a:xfrm>
            <a:off x="5867400" y="3527425"/>
            <a:ext cx="3187700" cy="3170238"/>
          </a:xfrm>
          <a:solidFill>
            <a:schemeClr val="accent2">
              <a:lumMod val="20000"/>
              <a:lumOff val="80000"/>
            </a:schemeClr>
          </a:solidFill>
          <a:ln>
            <a:solidFill>
              <a:srgbClr val="C00000"/>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defRPr/>
            </a:pPr>
            <a:r>
              <a:rPr lang="es-ES" sz="1350" b="1" dirty="0">
                <a:solidFill>
                  <a:srgbClr val="002060"/>
                </a:solidFill>
              </a:rPr>
              <a:t>El efecto Galatea plantea que cuanto más convencidos estemos de nuestra </a:t>
            </a:r>
            <a:r>
              <a:rPr lang="es-ES" sz="1350" b="1" u="sng" dirty="0">
                <a:solidFill>
                  <a:srgbClr val="002060"/>
                </a:solidFill>
                <a:hlinkClick r:id="rId2"/>
              </a:rPr>
              <a:t>capacidad</a:t>
            </a:r>
            <a:r>
              <a:rPr lang="es-ES" sz="1350" b="1" dirty="0">
                <a:solidFill>
                  <a:srgbClr val="002060"/>
                </a:solidFill>
              </a:rPr>
              <a:t> para alcanzar una meta, más probable será que la logremos</a:t>
            </a:r>
            <a:r>
              <a:rPr lang="es-ES" sz="1350" dirty="0">
                <a:solidFill>
                  <a:srgbClr val="002060"/>
                </a:solidFill>
              </a:rPr>
              <a:t>. De la misma manera, podría decirse que cuando no tenemos la convicción de ser capaces, aumenta la probabilidad de no serlo. Esta creencias sobre nosotros mismos determinan en gran medida el resultado de nuestros planes.</a:t>
            </a:r>
          </a:p>
          <a:p>
            <a:pPr algn="just">
              <a:defRPr/>
            </a:pPr>
            <a:r>
              <a:rPr lang="es-ES" sz="1350" b="1" dirty="0">
                <a:solidFill>
                  <a:srgbClr val="C00000"/>
                </a:solidFill>
              </a:rPr>
              <a:t>YO PUEDO</a:t>
            </a:r>
          </a:p>
        </p:txBody>
      </p:sp>
      <p:sp>
        <p:nvSpPr>
          <p:cNvPr id="4" name="Rectángulo 3">
            <a:extLst>
              <a:ext uri="{FF2B5EF4-FFF2-40B4-BE49-F238E27FC236}">
                <a16:creationId xmlns:a16="http://schemas.microsoft.com/office/drawing/2014/main" id="{E8E77F52-5D54-DE4A-B097-6D1DF78C8DD5}"/>
              </a:ext>
            </a:extLst>
          </p:cNvPr>
          <p:cNvSpPr/>
          <p:nvPr/>
        </p:nvSpPr>
        <p:spPr>
          <a:xfrm>
            <a:off x="5867400" y="1817688"/>
            <a:ext cx="3187700" cy="1754187"/>
          </a:xfrm>
          <a:prstGeom prst="rect">
            <a:avLst/>
          </a:prstGeom>
          <a:solidFill>
            <a:schemeClr val="accent2">
              <a:lumMod val="20000"/>
              <a:lumOff val="80000"/>
            </a:schemeClr>
          </a:solid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algn="just">
              <a:defRPr/>
            </a:pPr>
            <a:r>
              <a:rPr lang="es-ES" sz="1800" dirty="0">
                <a:solidFill>
                  <a:srgbClr val="002060"/>
                </a:solidFill>
                <a:latin typeface="Arial" panose="020B0604020202020204" pitchFamily="34" charset="0"/>
              </a:rPr>
              <a:t>El efecto Pigmalión: La creencia que tiene una persona de poder influir en el rendimiento de otra. </a:t>
            </a:r>
          </a:p>
          <a:p>
            <a:pPr algn="just">
              <a:defRPr/>
            </a:pPr>
            <a:endParaRPr lang="es-ES" sz="1800" dirty="0">
              <a:solidFill>
                <a:srgbClr val="002060"/>
              </a:solidFill>
              <a:latin typeface="Arial" panose="020B0604020202020204" pitchFamily="34" charset="0"/>
            </a:endParaRPr>
          </a:p>
          <a:p>
            <a:pPr algn="just">
              <a:defRPr/>
            </a:pPr>
            <a:r>
              <a:rPr lang="es-ES" sz="1800" b="1" dirty="0">
                <a:solidFill>
                  <a:srgbClr val="C00000"/>
                </a:solidFill>
                <a:latin typeface="Arial" panose="020B0604020202020204" pitchFamily="34" charset="0"/>
              </a:rPr>
              <a:t>PROYECCIÓN</a:t>
            </a:r>
            <a:endParaRPr lang="es-ES" sz="1800" b="1" dirty="0">
              <a:solidFill>
                <a:srgbClr val="C00000"/>
              </a:solidFill>
            </a:endParaRPr>
          </a:p>
        </p:txBody>
      </p:sp>
      <p:sp>
        <p:nvSpPr>
          <p:cNvPr id="6148" name="Rectángulo 5">
            <a:extLst>
              <a:ext uri="{FF2B5EF4-FFF2-40B4-BE49-F238E27FC236}">
                <a16:creationId xmlns:a16="http://schemas.microsoft.com/office/drawing/2014/main" id="{A3FAF1E9-A543-201B-B7AB-E8DF1898D0BE}"/>
              </a:ext>
            </a:extLst>
          </p:cNvPr>
          <p:cNvSpPr>
            <a:spLocks noChangeArrowheads="1"/>
          </p:cNvSpPr>
          <p:nvPr/>
        </p:nvSpPr>
        <p:spPr bwMode="auto">
          <a:xfrm>
            <a:off x="173308" y="1775484"/>
            <a:ext cx="5548312"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s-ES" altLang="es-PE" sz="1500" b="1" dirty="0"/>
          </a:p>
          <a:p>
            <a:pPr algn="just">
              <a:spcBef>
                <a:spcPct val="0"/>
              </a:spcBef>
              <a:buClrTx/>
              <a:buSzTx/>
              <a:buFontTx/>
              <a:buNone/>
            </a:pPr>
            <a:r>
              <a:rPr lang="es-ES" altLang="es-PE" sz="1500" b="1" i="1" dirty="0">
                <a:solidFill>
                  <a:srgbClr val="002060"/>
                </a:solidFill>
              </a:rPr>
              <a:t>Pigmalión era rey de Chipre, aspiraba grandes palacios y mucha riqueza, buscaba una mujer perfecta para convertirla en su esposa. Al no encontrar la mujer de sus sueños, el rey decidió dedicar su tiempo a la escultura, arte en el que destacaba. Decidió representar en una de sus obras a la mujer perfecta, creando una estatua de marfil de tal perfección que terminó enamorándose de ella. La llamó Galatea y pasó largo tiempo admirándola, acariciándole y muy enamorado de ella. Pero la estatua no dejaba de ser tal cosa que le causo mucha decepción, tristeza e impotencia de no conseguir su amor</a:t>
            </a:r>
          </a:p>
          <a:p>
            <a:pPr>
              <a:spcBef>
                <a:spcPct val="0"/>
              </a:spcBef>
              <a:buClrTx/>
              <a:buSzTx/>
              <a:buFontTx/>
              <a:buNone/>
            </a:pPr>
            <a:endParaRPr lang="es-ES" altLang="es-PE" sz="1500" b="1" i="1" dirty="0">
              <a:solidFill>
                <a:srgbClr val="002060"/>
              </a:solidFill>
            </a:endParaRPr>
          </a:p>
          <a:p>
            <a:pPr algn="just">
              <a:spcBef>
                <a:spcPct val="0"/>
              </a:spcBef>
              <a:buClrTx/>
              <a:buSzTx/>
              <a:buFontTx/>
              <a:buNone/>
            </a:pPr>
            <a:r>
              <a:rPr lang="es-ES" altLang="es-PE" sz="1500" b="1" i="1" dirty="0">
                <a:solidFill>
                  <a:srgbClr val="002060"/>
                </a:solidFill>
              </a:rPr>
              <a:t>Pigmalión realizó diversas celebraciones religiosas y rogó a los dioses que le dieran vida, los dioses a través de las leyes espirituales le hicieron reconocer y pedir perdón de sus errores. Afrodita, diosa del amor y la pasión, respondió a sus súplicas. Al regresar a su hogar Pigmalión encontró que Galatea había cobrado vida, le ofreció todo su amor y fueron felices.</a:t>
            </a:r>
          </a:p>
        </p:txBody>
      </p:sp>
      <p:sp>
        <p:nvSpPr>
          <p:cNvPr id="2" name="CuadroTexto 1">
            <a:extLst>
              <a:ext uri="{FF2B5EF4-FFF2-40B4-BE49-F238E27FC236}">
                <a16:creationId xmlns:a16="http://schemas.microsoft.com/office/drawing/2014/main" id="{E11F8D7C-1832-1DCB-429F-24F0D5C5BE8C}"/>
              </a:ext>
            </a:extLst>
          </p:cNvPr>
          <p:cNvSpPr txBox="1"/>
          <p:nvPr/>
        </p:nvSpPr>
        <p:spPr>
          <a:xfrm>
            <a:off x="1568449" y="760413"/>
            <a:ext cx="7055045" cy="584775"/>
          </a:xfrm>
          <a:prstGeom prst="rect">
            <a:avLst/>
          </a:prstGeom>
          <a:noFill/>
        </p:spPr>
        <p:txBody>
          <a:bodyPr wrap="square">
            <a:spAutoFit/>
          </a:bodyPr>
          <a:lstStyle/>
          <a:p>
            <a:pPr>
              <a:defRPr/>
            </a:pPr>
            <a:r>
              <a:rPr lang="es-MX" sz="3200" b="1" dirty="0">
                <a:solidFill>
                  <a:srgbClr val="C00000"/>
                </a:solidFill>
                <a:effectLst>
                  <a:outerShdw blurRad="38100" dist="38100" dir="2700000" algn="tl">
                    <a:srgbClr val="000000">
                      <a:alpha val="43137"/>
                    </a:srgbClr>
                  </a:outerShdw>
                </a:effectLst>
              </a:rPr>
              <a:t>EL EFECTO PIGMALIÓN </a:t>
            </a:r>
            <a:endParaRPr lang="es-PE" sz="3200" b="1"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ítulo 1">
            <a:extLst>
              <a:ext uri="{FF2B5EF4-FFF2-40B4-BE49-F238E27FC236}">
                <a16:creationId xmlns:a16="http://schemas.microsoft.com/office/drawing/2014/main" id="{2EC2EDB0-4E9D-6930-31F7-858C717AA6B7}"/>
              </a:ext>
            </a:extLst>
          </p:cNvPr>
          <p:cNvSpPr>
            <a:spLocks noGrp="1" noChangeArrowheads="1"/>
          </p:cNvSpPr>
          <p:nvPr>
            <p:ph type="title"/>
          </p:nvPr>
        </p:nvSpPr>
        <p:spPr/>
        <p:txBody>
          <a:bodyPr/>
          <a:lstStyle/>
          <a:p>
            <a:endParaRPr lang="es-PE" altLang="es-PE"/>
          </a:p>
        </p:txBody>
      </p:sp>
      <p:pic>
        <p:nvPicPr>
          <p:cNvPr id="8195" name="Marcador de contenido 4">
            <a:extLst>
              <a:ext uri="{FF2B5EF4-FFF2-40B4-BE49-F238E27FC236}">
                <a16:creationId xmlns:a16="http://schemas.microsoft.com/office/drawing/2014/main" id="{9D27157C-9532-2F59-4F5F-E2DE910A21C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5"/>
          <p:cNvSpPr txBox="1">
            <a:spLocks noGrp="1"/>
          </p:cNvSpPr>
          <p:nvPr>
            <p:ph type="title"/>
          </p:nvPr>
        </p:nvSpPr>
        <p:spPr>
          <a:xfrm>
            <a:off x="1116012" y="333375"/>
            <a:ext cx="7793037" cy="11430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C00000"/>
              </a:buClr>
              <a:buSzPts val="2800"/>
              <a:buFont typeface="Tahoma"/>
              <a:buNone/>
            </a:pPr>
            <a:r>
              <a:rPr lang="en-US" sz="2800" b="1" i="0" u="none" dirty="0">
                <a:solidFill>
                  <a:srgbClr val="C00000"/>
                </a:solidFill>
                <a:latin typeface="Tahoma"/>
                <a:ea typeface="Tahoma"/>
                <a:cs typeface="Tahoma"/>
                <a:sym typeface="Tahoma"/>
              </a:rPr>
              <a:t>TALLER</a:t>
            </a:r>
            <a:br>
              <a:rPr lang="en-US" sz="2800" b="1" i="0" u="none" dirty="0">
                <a:solidFill>
                  <a:srgbClr val="C00000"/>
                </a:solidFill>
                <a:latin typeface="Tahoma"/>
                <a:ea typeface="Tahoma"/>
                <a:cs typeface="Tahoma"/>
                <a:sym typeface="Tahoma"/>
              </a:rPr>
            </a:br>
            <a:r>
              <a:rPr lang="en-US" sz="2800" b="1" i="0" u="none" dirty="0">
                <a:solidFill>
                  <a:srgbClr val="C00000"/>
                </a:solidFill>
                <a:latin typeface="Tahoma"/>
                <a:ea typeface="Tahoma"/>
                <a:cs typeface="Tahoma"/>
                <a:sym typeface="Tahoma"/>
              </a:rPr>
              <a:t>EFECTO  PIGMALIÓN</a:t>
            </a:r>
            <a:endParaRPr dirty="0"/>
          </a:p>
        </p:txBody>
      </p:sp>
      <p:pic>
        <p:nvPicPr>
          <p:cNvPr id="3" name="Imagen 2">
            <a:extLst>
              <a:ext uri="{FF2B5EF4-FFF2-40B4-BE49-F238E27FC236}">
                <a16:creationId xmlns:a16="http://schemas.microsoft.com/office/drawing/2014/main" id="{293D7525-EE38-4EB2-89A5-978B054536D8}"/>
              </a:ext>
            </a:extLst>
          </p:cNvPr>
          <p:cNvPicPr>
            <a:picLocks noChangeAspect="1"/>
          </p:cNvPicPr>
          <p:nvPr/>
        </p:nvPicPr>
        <p:blipFill>
          <a:blip r:embed="rId3"/>
          <a:stretch>
            <a:fillRect/>
          </a:stretch>
        </p:blipFill>
        <p:spPr>
          <a:xfrm>
            <a:off x="3291840" y="4533308"/>
            <a:ext cx="2926080" cy="2324692"/>
          </a:xfrm>
          <a:prstGeom prst="rect">
            <a:avLst/>
          </a:prstGeom>
        </p:spPr>
      </p:pic>
      <p:pic>
        <p:nvPicPr>
          <p:cNvPr id="4" name="Imagen 3">
            <a:extLst>
              <a:ext uri="{FF2B5EF4-FFF2-40B4-BE49-F238E27FC236}">
                <a16:creationId xmlns:a16="http://schemas.microsoft.com/office/drawing/2014/main" id="{E2E573D9-6079-DD5F-84F5-95A91763F89F}"/>
              </a:ext>
            </a:extLst>
          </p:cNvPr>
          <p:cNvPicPr>
            <a:picLocks noChangeAspect="1"/>
          </p:cNvPicPr>
          <p:nvPr/>
        </p:nvPicPr>
        <p:blipFill>
          <a:blip r:embed="rId4"/>
          <a:stretch>
            <a:fillRect/>
          </a:stretch>
        </p:blipFill>
        <p:spPr>
          <a:xfrm>
            <a:off x="6217920" y="4533308"/>
            <a:ext cx="2926080" cy="2324692"/>
          </a:xfrm>
          <a:prstGeom prst="rect">
            <a:avLst/>
          </a:prstGeom>
        </p:spPr>
      </p:pic>
      <p:pic>
        <p:nvPicPr>
          <p:cNvPr id="7" name="Imagen 6">
            <a:extLst>
              <a:ext uri="{FF2B5EF4-FFF2-40B4-BE49-F238E27FC236}">
                <a16:creationId xmlns:a16="http://schemas.microsoft.com/office/drawing/2014/main" id="{FCF58740-2571-30F6-0BD7-95FC48572725}"/>
              </a:ext>
            </a:extLst>
          </p:cNvPr>
          <p:cNvPicPr>
            <a:picLocks noChangeAspect="1"/>
          </p:cNvPicPr>
          <p:nvPr/>
        </p:nvPicPr>
        <p:blipFill rotWithShape="1">
          <a:blip r:embed="rId5"/>
          <a:srcRect b="7077"/>
          <a:stretch/>
        </p:blipFill>
        <p:spPr>
          <a:xfrm>
            <a:off x="0" y="4533309"/>
            <a:ext cx="3291840" cy="2324692"/>
          </a:xfrm>
          <a:prstGeom prst="rect">
            <a:avLst/>
          </a:prstGeom>
        </p:spPr>
      </p:pic>
      <p:sp>
        <p:nvSpPr>
          <p:cNvPr id="5" name="Marcador de texto 4">
            <a:extLst>
              <a:ext uri="{FF2B5EF4-FFF2-40B4-BE49-F238E27FC236}">
                <a16:creationId xmlns:a16="http://schemas.microsoft.com/office/drawing/2014/main" id="{51D131CB-CE4C-A097-C0AE-635EC00E746B}"/>
              </a:ext>
            </a:extLst>
          </p:cNvPr>
          <p:cNvSpPr>
            <a:spLocks noGrp="1"/>
          </p:cNvSpPr>
          <p:nvPr>
            <p:ph type="body" idx="1"/>
          </p:nvPr>
        </p:nvSpPr>
        <p:spPr>
          <a:xfrm>
            <a:off x="309489" y="2017712"/>
            <a:ext cx="8645598" cy="992774"/>
          </a:xfrm>
        </p:spPr>
        <p:txBody>
          <a:bodyPr/>
          <a:lstStyle/>
          <a:p>
            <a:r>
              <a:rPr lang="es-MX" sz="2800" dirty="0">
                <a:solidFill>
                  <a:schemeClr val="bg2">
                    <a:lumMod val="75000"/>
                  </a:schemeClr>
                </a:solidFill>
              </a:rPr>
              <a:t>Observa, analiza e identifica los factores intervinientes en el efecto Pigmalión:</a:t>
            </a:r>
          </a:p>
          <a:p>
            <a:pPr marL="160020" indent="0">
              <a:buNone/>
            </a:pPr>
            <a:endParaRPr lang="es-MX" sz="1050" dirty="0">
              <a:solidFill>
                <a:schemeClr val="bg2">
                  <a:lumMod val="75000"/>
                </a:schemeClr>
              </a:solidFill>
            </a:endParaRPr>
          </a:p>
          <a:p>
            <a:pPr marL="160020" indent="0">
              <a:buNone/>
            </a:pPr>
            <a:r>
              <a:rPr lang="es-PE" sz="2400" dirty="0">
                <a:solidFill>
                  <a:schemeClr val="bg2">
                    <a:lumMod val="75000"/>
                  </a:schemeClr>
                </a:solidFill>
                <a:hlinkClick r:id="rId6"/>
              </a:rPr>
              <a:t>https://www.youtube.com/watch?v=X5UkCpTo3K4</a:t>
            </a:r>
            <a:endParaRPr lang="es-PE" sz="2400" dirty="0">
              <a:solidFill>
                <a:schemeClr val="bg2">
                  <a:lumMod val="75000"/>
                </a:schemeClr>
              </a:solidFill>
            </a:endParaRPr>
          </a:p>
          <a:p>
            <a:pPr marL="160020" indent="0">
              <a:buNone/>
            </a:pPr>
            <a:r>
              <a:rPr lang="es-PE" sz="2400" dirty="0">
                <a:solidFill>
                  <a:srgbClr val="0070C0"/>
                </a:solidFill>
                <a:hlinkClick r:id="rId7">
                  <a:extLst>
                    <a:ext uri="{A12FA001-AC4F-418D-AE19-62706E023703}">
                      <ahyp:hlinkClr xmlns:ahyp="http://schemas.microsoft.com/office/drawing/2018/hyperlinkcolor" val="tx"/>
                    </a:ext>
                  </a:extLst>
                </a:hlinkClick>
              </a:rPr>
              <a:t>https://www.youtube.com/watch?v=ohi1u1DRvhI</a:t>
            </a:r>
            <a:endParaRPr lang="es-PE" sz="2400" dirty="0">
              <a:solidFill>
                <a:srgbClr val="0070C0"/>
              </a:solidFill>
            </a:endParaRPr>
          </a:p>
          <a:p>
            <a:pPr marL="160020" indent="0">
              <a:buNone/>
            </a:pPr>
            <a:endParaRPr lang="es-PE" sz="2800" dirty="0">
              <a:solidFill>
                <a:schemeClr val="bg2">
                  <a:lumMod val="75000"/>
                </a:schemeClr>
              </a:solidFill>
            </a:endParaRPr>
          </a:p>
        </p:txBody>
      </p:sp>
    </p:spTree>
    <p:extLst>
      <p:ext uri="{BB962C8B-B14F-4D97-AF65-F5344CB8AC3E}">
        <p14:creationId xmlns:p14="http://schemas.microsoft.com/office/powerpoint/2010/main" val="2171391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4">
            <a:extLst>
              <a:ext uri="{FF2B5EF4-FFF2-40B4-BE49-F238E27FC236}">
                <a16:creationId xmlns:a16="http://schemas.microsoft.com/office/drawing/2014/main" id="{A6E38C62-99F2-91ED-38E8-C763E3DBD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p:nvPr/>
        </p:nvSpPr>
        <p:spPr>
          <a:xfrm>
            <a:off x="1403350" y="1052512"/>
            <a:ext cx="5761037" cy="5857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200"/>
              <a:buFont typeface="Tahoma"/>
              <a:buNone/>
            </a:pPr>
            <a:r>
              <a:rPr lang="en-US" sz="3200" b="1" i="0" u="none">
                <a:solidFill>
                  <a:srgbClr val="C00000"/>
                </a:solidFill>
                <a:latin typeface="Tahoma"/>
                <a:ea typeface="Tahoma"/>
                <a:cs typeface="Tahoma"/>
                <a:sym typeface="Tahoma"/>
              </a:rPr>
              <a:t>FUENTES  DEL  CONFLICTO</a:t>
            </a:r>
            <a:endParaRPr/>
          </a:p>
        </p:txBody>
      </p:sp>
      <p:sp>
        <p:nvSpPr>
          <p:cNvPr id="119" name="Google Shape;119;p5"/>
          <p:cNvSpPr txBox="1"/>
          <p:nvPr/>
        </p:nvSpPr>
        <p:spPr>
          <a:xfrm>
            <a:off x="539750" y="2133600"/>
            <a:ext cx="8280400" cy="445452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Los conflictos son naturales en toda organización, su surgimiento puede responder a diferentes fuentes(Minedu 2009; Bedoya et al. 2007; Girard y Koch 1997):</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Sus valores, creencias y principios</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Sus percepciones del conflicto</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Sus necesidades e intereses</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Sus relaciones interpersonales</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La estructura y sistema organizacional</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Los recursos escasos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D7810C4-4DFD-6A67-07EC-ADC6AD6370DF}"/>
              </a:ext>
            </a:extLst>
          </p:cNvPr>
          <p:cNvSpPr txBox="1"/>
          <p:nvPr/>
        </p:nvSpPr>
        <p:spPr>
          <a:xfrm>
            <a:off x="250825" y="228600"/>
            <a:ext cx="8642350" cy="6955750"/>
          </a:xfrm>
          <a:prstGeom prst="rect">
            <a:avLst/>
          </a:prstGeom>
          <a:noFill/>
        </p:spPr>
        <p:txBody>
          <a:bodyPr>
            <a:spAutoFit/>
          </a:bodyPr>
          <a:lstStyle/>
          <a:p>
            <a:pPr algn="ctr">
              <a:defRPr/>
            </a:pPr>
            <a:r>
              <a:rPr lang="es-MX" sz="3200" b="1"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rPr>
              <a:t>TALLER  </a:t>
            </a:r>
          </a:p>
          <a:p>
            <a:pPr algn="ctr">
              <a:defRPr/>
            </a:pPr>
            <a:endParaRPr lang="es-MX" sz="1000" b="1"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endParaRPr>
          </a:p>
          <a:p>
            <a:pPr algn="ctr">
              <a:defRPr/>
            </a:pPr>
            <a:r>
              <a:rPr lang="es-MX" sz="2800"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rPr>
              <a:t>INTROSPECCIÓN</a:t>
            </a:r>
          </a:p>
          <a:p>
            <a:pPr algn="ctr">
              <a:defRPr/>
            </a:pPr>
            <a:endParaRPr lang="es-MX" sz="2800"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endParaRPr>
          </a:p>
          <a:p>
            <a:pPr algn="ctr">
              <a:defRPr/>
            </a:pPr>
            <a:endParaRPr lang="es-MX"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endParaRPr>
          </a:p>
          <a:p>
            <a:pPr algn="ctr">
              <a:defRPr/>
            </a:pPr>
            <a:endParaRPr lang="es-MX" sz="800" b="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Elige un momento adecuado del día, sin tareas, sin preocupaciones y sin interrupciones.</a:t>
            </a: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Elige un espacio adecuado de la casa u otro lugar, sin ruidos ni distractores.</a:t>
            </a: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Busca un lugar cómodo para sentarte, los pies ligeramente abiertos, las manos sobre los muslos.</a:t>
            </a: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Respira profundo varias veces, estírate y sacude el cuerpo para relajarte.</a:t>
            </a: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Cierra los ojos trata de no pensar en nada por unos minutos, acompañándote de tu respiración relajante, siéntelo.</a:t>
            </a: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Visualízate en tu institución educativa en una situación frecuente de conflicto, analiza tu comportamiento, tus actitudes frente al hecho.</a:t>
            </a:r>
          </a:p>
          <a:p>
            <a:pPr marL="342900" indent="-342900" algn="just">
              <a:buClr>
                <a:srgbClr val="C00000"/>
              </a:buClr>
              <a:buFont typeface="Wingdings" panose="05000000000000000000" pitchFamily="2" charset="2"/>
              <a:buChar char="Ø"/>
              <a:defRPr/>
            </a:pPr>
            <a:r>
              <a:rPr lang="es-MX" sz="2000" b="1" dirty="0">
                <a:solidFill>
                  <a:srgbClr val="002060"/>
                </a:solidFill>
                <a:latin typeface="Arial" panose="020B0604020202020204" pitchFamily="34" charset="0"/>
                <a:ea typeface="Times New Roman" panose="02020603050405020304" pitchFamily="18" charset="0"/>
                <a:cs typeface="Arial" panose="020B0604020202020204" pitchFamily="34" charset="0"/>
              </a:rPr>
              <a:t>Identifica causas frecuentes de conflicto en familia y la I.E.</a:t>
            </a:r>
          </a:p>
          <a:p>
            <a:pPr algn="ctr">
              <a:defRPr/>
            </a:pPr>
            <a:endParaRPr lang="es-MX" sz="3200" b="1" i="1" dirty="0">
              <a:solidFill>
                <a:srgbClr val="C00000"/>
              </a:solidFill>
              <a:effectLst>
                <a:outerShdw blurRad="38100" dist="38100" dir="2700000" algn="tl">
                  <a:srgbClr val="000000">
                    <a:alpha val="43137"/>
                  </a:srgbClr>
                </a:outerShdw>
              </a:effectLst>
              <a:latin typeface="Arial Black" panose="020B0A04020102020204" pitchFamily="34" charset="0"/>
              <a:ea typeface="Times New Roman" panose="02020603050405020304" pitchFamily="18" charset="0"/>
            </a:endParaRPr>
          </a:p>
        </p:txBody>
      </p:sp>
      <p:sp>
        <p:nvSpPr>
          <p:cNvPr id="19461" name="Rectangle 3">
            <a:extLst>
              <a:ext uri="{FF2B5EF4-FFF2-40B4-BE49-F238E27FC236}">
                <a16:creationId xmlns:a16="http://schemas.microsoft.com/office/drawing/2014/main" id="{3B53219F-DE2B-A975-72BC-000D9A27637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s-PE" altLang="es-PE"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9BD815-0297-2D5A-31A9-C4D176BF37E1}"/>
              </a:ext>
            </a:extLst>
          </p:cNvPr>
          <p:cNvSpPr>
            <a:spLocks noGrp="1"/>
          </p:cNvSpPr>
          <p:nvPr>
            <p:ph type="title"/>
          </p:nvPr>
        </p:nvSpPr>
        <p:spPr>
          <a:xfrm>
            <a:off x="1392702" y="393895"/>
            <a:ext cx="7283986" cy="1143000"/>
          </a:xfrm>
        </p:spPr>
        <p:txBody>
          <a:bodyPr/>
          <a:lstStyle/>
          <a:p>
            <a:pPr algn="ctr"/>
            <a:r>
              <a:rPr lang="es-MX" sz="4000" b="1" dirty="0">
                <a:solidFill>
                  <a:srgbClr val="C00000"/>
                </a:solidFill>
                <a:effectLst>
                  <a:outerShdw blurRad="38100" dist="38100" dir="2700000" algn="tl">
                    <a:srgbClr val="000000">
                      <a:alpha val="43137"/>
                    </a:srgbClr>
                  </a:outerShdw>
                </a:effectLst>
              </a:rPr>
              <a:t>TALLER</a:t>
            </a:r>
            <a:br>
              <a:rPr lang="es-MX" sz="4000" b="1" dirty="0">
                <a:solidFill>
                  <a:srgbClr val="C00000"/>
                </a:solidFill>
                <a:effectLst>
                  <a:outerShdw blurRad="38100" dist="38100" dir="2700000" algn="tl">
                    <a:srgbClr val="000000">
                      <a:alpha val="43137"/>
                    </a:srgbClr>
                  </a:outerShdw>
                </a:effectLst>
              </a:rPr>
            </a:br>
            <a:r>
              <a:rPr lang="es-MX" sz="4000" b="1" dirty="0">
                <a:solidFill>
                  <a:srgbClr val="C00000"/>
                </a:solidFill>
                <a:effectLst>
                  <a:outerShdw blurRad="38100" dist="38100" dir="2700000" algn="tl">
                    <a:srgbClr val="000000">
                      <a:alpha val="43137"/>
                    </a:srgbClr>
                  </a:outerShdw>
                </a:effectLst>
              </a:rPr>
              <a:t>CAUSAS  DEL  CONFLICTO</a:t>
            </a:r>
            <a:endParaRPr lang="es-PE" sz="4000" b="1" dirty="0">
              <a:solidFill>
                <a:srgbClr val="C00000"/>
              </a:solidFill>
              <a:effectLst>
                <a:outerShdw blurRad="38100" dist="38100" dir="2700000" algn="tl">
                  <a:srgbClr val="000000">
                    <a:alpha val="43137"/>
                  </a:srgbClr>
                </a:outerShdw>
              </a:effectLst>
            </a:endParaRPr>
          </a:p>
        </p:txBody>
      </p:sp>
      <p:sp>
        <p:nvSpPr>
          <p:cNvPr id="3" name="Marcador de texto 2">
            <a:extLst>
              <a:ext uri="{FF2B5EF4-FFF2-40B4-BE49-F238E27FC236}">
                <a16:creationId xmlns:a16="http://schemas.microsoft.com/office/drawing/2014/main" id="{75B78FFC-65D4-2A25-C64F-F05D56233CB9}"/>
              </a:ext>
            </a:extLst>
          </p:cNvPr>
          <p:cNvSpPr>
            <a:spLocks noGrp="1"/>
          </p:cNvSpPr>
          <p:nvPr>
            <p:ph type="body" idx="1"/>
          </p:nvPr>
        </p:nvSpPr>
        <p:spPr>
          <a:xfrm>
            <a:off x="281353" y="2017711"/>
            <a:ext cx="8662621" cy="4720713"/>
          </a:xfrm>
        </p:spPr>
        <p:txBody>
          <a:bodyPr/>
          <a:lstStyle/>
          <a:p>
            <a:pPr marL="160020" indent="0">
              <a:buNone/>
            </a:pPr>
            <a:r>
              <a:rPr lang="es-MX" dirty="0"/>
              <a:t> </a:t>
            </a:r>
            <a:endParaRPr lang="es-PE" dirty="0"/>
          </a:p>
        </p:txBody>
      </p:sp>
      <p:sp>
        <p:nvSpPr>
          <p:cNvPr id="4" name="CuadroTexto 3">
            <a:extLst>
              <a:ext uri="{FF2B5EF4-FFF2-40B4-BE49-F238E27FC236}">
                <a16:creationId xmlns:a16="http://schemas.microsoft.com/office/drawing/2014/main" id="{4DF9EA75-DFE9-F6D9-B66D-BF842D81B0CA}"/>
              </a:ext>
            </a:extLst>
          </p:cNvPr>
          <p:cNvSpPr txBox="1"/>
          <p:nvPr/>
        </p:nvSpPr>
        <p:spPr>
          <a:xfrm>
            <a:off x="281353" y="1905506"/>
            <a:ext cx="8581294" cy="6740307"/>
          </a:xfrm>
          <a:prstGeom prst="rect">
            <a:avLst/>
          </a:prstGeom>
          <a:noFill/>
        </p:spPr>
        <p:txBody>
          <a:bodyPr wrap="square" rtlCol="0">
            <a:spAutoFit/>
          </a:bodyPr>
          <a:lstStyle/>
          <a:p>
            <a:pPr algn="just"/>
            <a:r>
              <a:rPr lang="es-MX" sz="2800" dirty="0">
                <a:solidFill>
                  <a:schemeClr val="bg2">
                    <a:lumMod val="75000"/>
                  </a:schemeClr>
                </a:solidFill>
              </a:rPr>
              <a:t>Las principales causas de los conflictos en mi institución educativa o familia son:</a:t>
            </a:r>
          </a:p>
          <a:p>
            <a:pPr algn="just"/>
            <a:r>
              <a:rPr lang="es-MX" sz="2800" dirty="0">
                <a:solidFill>
                  <a:schemeClr val="bg2">
                    <a:lumMod val="75000"/>
                  </a:schemeClr>
                </a:solidFill>
              </a:rPr>
              <a:t>1.</a:t>
            </a:r>
          </a:p>
          <a:p>
            <a:pPr algn="just"/>
            <a:r>
              <a:rPr lang="es-MX" sz="2800" dirty="0">
                <a:solidFill>
                  <a:schemeClr val="bg2">
                    <a:lumMod val="75000"/>
                  </a:schemeClr>
                </a:solidFill>
              </a:rPr>
              <a:t>2.</a:t>
            </a:r>
          </a:p>
          <a:p>
            <a:pPr algn="just"/>
            <a:r>
              <a:rPr lang="es-MX" sz="2800" dirty="0">
                <a:solidFill>
                  <a:schemeClr val="bg2">
                    <a:lumMod val="75000"/>
                  </a:schemeClr>
                </a:solidFill>
              </a:rPr>
              <a:t>3.</a:t>
            </a:r>
          </a:p>
          <a:p>
            <a:pPr algn="just"/>
            <a:r>
              <a:rPr lang="es-MX" sz="2800" dirty="0">
                <a:solidFill>
                  <a:schemeClr val="bg2">
                    <a:lumMod val="75000"/>
                  </a:schemeClr>
                </a:solidFill>
              </a:rPr>
              <a:t>4.</a:t>
            </a:r>
          </a:p>
          <a:p>
            <a:pPr algn="just"/>
            <a:r>
              <a:rPr lang="es-MX" sz="2800" dirty="0">
                <a:solidFill>
                  <a:schemeClr val="bg2">
                    <a:lumMod val="75000"/>
                  </a:schemeClr>
                </a:solidFill>
              </a:rPr>
              <a:t>5.</a:t>
            </a:r>
          </a:p>
          <a:p>
            <a:pPr algn="just"/>
            <a:r>
              <a:rPr lang="es-MX" sz="2800" dirty="0">
                <a:solidFill>
                  <a:schemeClr val="bg2">
                    <a:lumMod val="75000"/>
                  </a:schemeClr>
                </a:solidFill>
              </a:rPr>
              <a:t>6.</a:t>
            </a:r>
          </a:p>
          <a:p>
            <a:pPr algn="just"/>
            <a:r>
              <a:rPr lang="es-MX" sz="2800" dirty="0">
                <a:solidFill>
                  <a:schemeClr val="bg2">
                    <a:lumMod val="75000"/>
                  </a:schemeClr>
                </a:solidFill>
              </a:rPr>
              <a:t>7.</a:t>
            </a:r>
          </a:p>
          <a:p>
            <a:pPr algn="just"/>
            <a:r>
              <a:rPr lang="es-MX" sz="2800" dirty="0">
                <a:solidFill>
                  <a:schemeClr val="bg2">
                    <a:lumMod val="75000"/>
                  </a:schemeClr>
                </a:solidFill>
              </a:rPr>
              <a:t>8.</a:t>
            </a:r>
          </a:p>
          <a:p>
            <a:pPr algn="just"/>
            <a:r>
              <a:rPr lang="es-MX" sz="2800" dirty="0">
                <a:solidFill>
                  <a:schemeClr val="bg2">
                    <a:lumMod val="75000"/>
                  </a:schemeClr>
                </a:solidFill>
              </a:rPr>
              <a:t>9.</a:t>
            </a:r>
          </a:p>
          <a:p>
            <a:pPr algn="just"/>
            <a:endParaRPr lang="es-MX" sz="2800" dirty="0">
              <a:solidFill>
                <a:schemeClr val="bg2">
                  <a:lumMod val="75000"/>
                </a:schemeClr>
              </a:solidFill>
            </a:endParaRPr>
          </a:p>
          <a:p>
            <a:pPr marL="457200" indent="-457200" algn="just">
              <a:buFont typeface="Arial" panose="020B0604020202020204" pitchFamily="34" charset="0"/>
              <a:buChar char="•"/>
            </a:pPr>
            <a:endParaRPr lang="es-MX" sz="3200" dirty="0">
              <a:solidFill>
                <a:schemeClr val="bg2">
                  <a:lumMod val="75000"/>
                </a:schemeClr>
              </a:solidFill>
            </a:endParaRPr>
          </a:p>
          <a:p>
            <a:pPr algn="just"/>
            <a:endParaRPr lang="es-MX" sz="3200" dirty="0">
              <a:solidFill>
                <a:schemeClr val="bg2">
                  <a:lumMod val="75000"/>
                </a:schemeClr>
              </a:solidFill>
            </a:endParaRPr>
          </a:p>
          <a:p>
            <a:pPr algn="just"/>
            <a:endParaRPr lang="es-PE" sz="3200" dirty="0">
              <a:solidFill>
                <a:schemeClr val="bg2">
                  <a:lumMod val="75000"/>
                </a:schemeClr>
              </a:solidFill>
            </a:endParaRPr>
          </a:p>
        </p:txBody>
      </p:sp>
    </p:spTree>
    <p:extLst>
      <p:ext uri="{BB962C8B-B14F-4D97-AF65-F5344CB8AC3E}">
        <p14:creationId xmlns:p14="http://schemas.microsoft.com/office/powerpoint/2010/main" val="437344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txBox="1"/>
          <p:nvPr/>
        </p:nvSpPr>
        <p:spPr>
          <a:xfrm>
            <a:off x="1116012" y="874712"/>
            <a:ext cx="7275512" cy="584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200"/>
              <a:buFont typeface="Tahoma"/>
              <a:buNone/>
            </a:pPr>
            <a:r>
              <a:rPr lang="en-US" sz="3200" b="1" i="0" u="none">
                <a:solidFill>
                  <a:srgbClr val="C00000"/>
                </a:solidFill>
                <a:latin typeface="Tahoma"/>
                <a:ea typeface="Tahoma"/>
                <a:cs typeface="Tahoma"/>
                <a:sym typeface="Tahoma"/>
              </a:rPr>
              <a:t>CAUSAS COMUNES DE CONFLICTO</a:t>
            </a:r>
            <a:endParaRPr/>
          </a:p>
        </p:txBody>
      </p:sp>
      <p:sp>
        <p:nvSpPr>
          <p:cNvPr id="125" name="Google Shape;125;p6"/>
          <p:cNvSpPr txBox="1"/>
          <p:nvPr/>
        </p:nvSpPr>
        <p:spPr>
          <a:xfrm>
            <a:off x="1547812" y="1458912"/>
            <a:ext cx="4030662" cy="51895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a:solidFill>
                  <a:srgbClr val="000000"/>
                </a:solidFill>
                <a:latin typeface="Arial"/>
                <a:ea typeface="Arial"/>
                <a:cs typeface="Arial"/>
                <a:sym typeface="Arial"/>
              </a:rPr>
              <a:t> </a:t>
            </a:r>
            <a:endParaRPr/>
          </a:p>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1. </a:t>
            </a:r>
            <a:r>
              <a:rPr lang="en-US" sz="2600" b="0" i="0" u="none">
                <a:solidFill>
                  <a:schemeClr val="dk2"/>
                </a:solidFill>
                <a:latin typeface="Arial"/>
                <a:ea typeface="Arial"/>
                <a:cs typeface="Arial"/>
                <a:sym typeface="Arial"/>
              </a:rPr>
              <a:t>Egocentrismo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2. Falta de sinceridad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3. Hostilidad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4. Rebeldía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5. Dependencia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6. Baja autoestima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8. Autoritarismo </a:t>
            </a:r>
            <a:endParaRPr/>
          </a:p>
          <a:p>
            <a:pPr marL="0" marR="0" lvl="0" indent="0" algn="l" rtl="0">
              <a:lnSpc>
                <a:spcPct val="150000"/>
              </a:lnSpc>
              <a:spcBef>
                <a:spcPts val="0"/>
              </a:spcBef>
              <a:spcAft>
                <a:spcPts val="0"/>
              </a:spcAft>
              <a:buClr>
                <a:schemeClr val="dk2"/>
              </a:buClr>
              <a:buSzPts val="2600"/>
              <a:buFont typeface="Arial"/>
              <a:buNone/>
            </a:pPr>
            <a:r>
              <a:rPr lang="en-US" sz="2600" b="0" i="0" u="none">
                <a:solidFill>
                  <a:schemeClr val="dk2"/>
                </a:solidFill>
                <a:latin typeface="Arial"/>
                <a:ea typeface="Arial"/>
                <a:cs typeface="Arial"/>
                <a:sym typeface="Arial"/>
              </a:rPr>
              <a:t>9. Falta de asertividad.</a:t>
            </a:r>
            <a:r>
              <a:rPr lang="en-US" sz="2400" b="0" i="0" u="none">
                <a:solidFill>
                  <a:schemeClr val="dk2"/>
                </a:solidFill>
                <a:latin typeface="Arial"/>
                <a:ea typeface="Arial"/>
                <a:cs typeface="Arial"/>
                <a:sym typeface="Arial"/>
              </a:rPr>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7"/>
          <p:cNvSpPr txBox="1"/>
          <p:nvPr/>
        </p:nvSpPr>
        <p:spPr>
          <a:xfrm>
            <a:off x="684212" y="2060575"/>
            <a:ext cx="2978150" cy="50958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dk2"/>
              </a:buClr>
              <a:buSzPts val="2400"/>
              <a:buFont typeface="Arial"/>
              <a:buNone/>
            </a:pPr>
            <a:r>
              <a:rPr lang="en-US" sz="2400" b="0" i="0" u="none">
                <a:solidFill>
                  <a:schemeClr val="dk2"/>
                </a:solidFill>
                <a:latin typeface="Arial"/>
                <a:ea typeface="Arial"/>
                <a:cs typeface="Arial"/>
                <a:sym typeface="Arial"/>
              </a:rPr>
              <a:t>• </a:t>
            </a:r>
            <a:r>
              <a:rPr lang="en-US" sz="2800" b="0" i="0" u="none">
                <a:solidFill>
                  <a:schemeClr val="dk2"/>
                </a:solidFill>
                <a:latin typeface="Arial"/>
                <a:ea typeface="Arial"/>
                <a:cs typeface="Arial"/>
                <a:sym typeface="Arial"/>
              </a:rPr>
              <a:t>Saber escuchar </a:t>
            </a:r>
            <a:endParaRPr/>
          </a:p>
          <a:p>
            <a:pPr marL="0" marR="0" lvl="0" indent="0"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Tener empatía </a:t>
            </a:r>
            <a:endParaRPr/>
          </a:p>
          <a:p>
            <a:pPr marL="0" marR="0" lvl="0" indent="0"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Comprender </a:t>
            </a:r>
            <a:endParaRPr/>
          </a:p>
          <a:p>
            <a:pPr marL="0" marR="0" lvl="0" indent="0"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Aceptar </a:t>
            </a:r>
            <a:endParaRPr/>
          </a:p>
          <a:p>
            <a:pPr marL="0" marR="0" lvl="0" indent="0"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Ser asertivo</a:t>
            </a:r>
            <a:endParaRPr/>
          </a:p>
          <a:p>
            <a:pPr marL="0" marR="0" lvl="0" indent="0"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Creatividad </a:t>
            </a:r>
            <a:endParaRPr/>
          </a:p>
          <a:p>
            <a:pPr marL="0" marR="0" lvl="0" indent="0"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Flexibilidad</a:t>
            </a:r>
            <a:endParaRPr/>
          </a:p>
          <a:p>
            <a:pPr marL="0" marR="0" lvl="0" indent="0" algn="l" rtl="0">
              <a:lnSpc>
                <a:spcPct val="100000"/>
              </a:lnSpc>
              <a:spcBef>
                <a:spcPts val="0"/>
              </a:spcBef>
              <a:spcAft>
                <a:spcPts val="0"/>
              </a:spcAft>
              <a:buNone/>
            </a:pPr>
            <a:endParaRPr sz="2800" b="0" i="0" u="none">
              <a:solidFill>
                <a:schemeClr val="dk2"/>
              </a:solidFill>
              <a:latin typeface="Arial"/>
              <a:ea typeface="Arial"/>
              <a:cs typeface="Arial"/>
              <a:sym typeface="Arial"/>
            </a:endParaRPr>
          </a:p>
        </p:txBody>
      </p:sp>
      <p:sp>
        <p:nvSpPr>
          <p:cNvPr id="131" name="Google Shape;131;p7"/>
          <p:cNvSpPr txBox="1"/>
          <p:nvPr/>
        </p:nvSpPr>
        <p:spPr>
          <a:xfrm>
            <a:off x="1352281" y="747907"/>
            <a:ext cx="7488237" cy="4619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2400"/>
              <a:buFont typeface="Tahoma"/>
              <a:buNone/>
            </a:pPr>
            <a:r>
              <a:rPr lang="en-US" sz="2400" b="1" i="0" u="none" dirty="0">
                <a:solidFill>
                  <a:srgbClr val="C00000"/>
                </a:solidFill>
                <a:latin typeface="Tahoma"/>
                <a:ea typeface="Tahoma"/>
                <a:cs typeface="Tahoma"/>
                <a:sym typeface="Tahoma"/>
              </a:rPr>
              <a:t>PARA RESOLVER UN CONFLICTO SE REQUIERE:</a:t>
            </a:r>
            <a:endParaRPr dirty="0"/>
          </a:p>
        </p:txBody>
      </p:sp>
      <p:sp>
        <p:nvSpPr>
          <p:cNvPr id="132" name="Google Shape;132;p7"/>
          <p:cNvSpPr txBox="1"/>
          <p:nvPr/>
        </p:nvSpPr>
        <p:spPr>
          <a:xfrm>
            <a:off x="4572000" y="2063750"/>
            <a:ext cx="4348162" cy="5175250"/>
          </a:xfrm>
          <a:prstGeom prst="rect">
            <a:avLst/>
          </a:prstGeom>
          <a:noFill/>
          <a:ln>
            <a:noFill/>
          </a:ln>
        </p:spPr>
        <p:txBody>
          <a:bodyPr spcFirstLastPara="1" wrap="square" lIns="91425" tIns="45700" rIns="91425" bIns="45700" anchor="t" anchorCtr="0">
            <a:spAutoFit/>
          </a:bodyPr>
          <a:lstStyle/>
          <a:p>
            <a:pPr marL="179387" marR="0" lvl="0" indent="-179387" algn="l" rtl="0">
              <a:lnSpc>
                <a:spcPct val="150000"/>
              </a:lnSpc>
              <a:spcBef>
                <a:spcPts val="0"/>
              </a:spcBef>
              <a:spcAft>
                <a:spcPts val="0"/>
              </a:spcAft>
              <a:buClr>
                <a:schemeClr val="dk2"/>
              </a:buClr>
              <a:buSzPts val="2800"/>
              <a:buFont typeface="Arial"/>
              <a:buChar char="•"/>
            </a:pPr>
            <a:r>
              <a:rPr lang="en-US" sz="2800" b="0" i="0" u="none">
                <a:solidFill>
                  <a:schemeClr val="dk2"/>
                </a:solidFill>
                <a:latin typeface="Arial"/>
                <a:ea typeface="Arial"/>
                <a:cs typeface="Arial"/>
                <a:sym typeface="Arial"/>
              </a:rPr>
              <a:t>Capacidad de negociar </a:t>
            </a:r>
            <a:endParaRPr/>
          </a:p>
          <a:p>
            <a:pPr marL="179387" marR="0" lvl="0" indent="-179387"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Capacidad de mediar </a:t>
            </a:r>
            <a:endParaRPr/>
          </a:p>
          <a:p>
            <a:pPr marL="179387" marR="0" lvl="0" indent="-179387"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Establecer reglas claras </a:t>
            </a:r>
            <a:endParaRPr/>
          </a:p>
          <a:p>
            <a:pPr marL="179387" marR="0" lvl="0" indent="-179387"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Toma de decisiones </a:t>
            </a:r>
            <a:endParaRPr/>
          </a:p>
          <a:p>
            <a:pPr marL="179387" marR="0" lvl="0" indent="-179387"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Compromiso </a:t>
            </a:r>
            <a:endParaRPr/>
          </a:p>
          <a:p>
            <a:pPr marL="179387" marR="0" lvl="0" indent="-179387"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Saber asumir riesgos</a:t>
            </a:r>
            <a:endParaRPr/>
          </a:p>
          <a:p>
            <a:pPr marL="179387" marR="0" lvl="0" indent="-179387" algn="l" rtl="0">
              <a:lnSpc>
                <a:spcPct val="15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 Seguridad y confianza</a:t>
            </a:r>
            <a:endParaRPr/>
          </a:p>
          <a:p>
            <a:pPr marL="0" marR="0" lvl="0" indent="0" algn="l" rtl="0">
              <a:lnSpc>
                <a:spcPct val="100000"/>
              </a:lnSpc>
              <a:spcBef>
                <a:spcPts val="0"/>
              </a:spcBef>
              <a:spcAft>
                <a:spcPts val="0"/>
              </a:spcAft>
              <a:buNone/>
            </a:pPr>
            <a:endParaRPr sz="2800" b="0" i="0" u="none">
              <a:solidFill>
                <a:schemeClr val="dk2"/>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ezclas">
  <a:themeElements>
    <a:clrScheme name="Mezcla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2318</Words>
  <Application>Microsoft Office PowerPoint</Application>
  <PresentationFormat>Presentación en pantalla (4:3)</PresentationFormat>
  <Paragraphs>253</Paragraphs>
  <Slides>38</Slides>
  <Notes>30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38</vt:i4>
      </vt:variant>
    </vt:vector>
  </HeadingPairs>
  <TitlesOfParts>
    <vt:vector size="48" baseType="lpstr">
      <vt:lpstr>Book Antiqua</vt:lpstr>
      <vt:lpstr>Arial</vt:lpstr>
      <vt:lpstr>Tahoma</vt:lpstr>
      <vt:lpstr>Arial Narrow</vt:lpstr>
      <vt:lpstr>Noto Sans Symbols</vt:lpstr>
      <vt:lpstr>Times New Roman</vt:lpstr>
      <vt:lpstr>Dancing Script</vt:lpstr>
      <vt:lpstr>Wingdings</vt:lpstr>
      <vt:lpstr>Arial Black</vt:lpstr>
      <vt:lpstr>Mezclas</vt:lpstr>
      <vt:lpstr>Presentación de PowerPoint</vt:lpstr>
      <vt:lpstr>Presentación de PowerPoint</vt:lpstr>
      <vt:lpstr>CONSTRUCCIÓN DE SABERES</vt:lpstr>
      <vt:lpstr>LEY N° 30512, Art. 29, literal f</vt:lpstr>
      <vt:lpstr>LEY N° 30512, Art. 41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MANEJO  DE  CONFLICTOS</vt:lpstr>
      <vt:lpstr>Presentación de PowerPoint</vt:lpstr>
      <vt:lpstr>ACTIVIDAD  DE  ANÁLISIS</vt:lpstr>
      <vt:lpstr>Presentación de PowerPoint</vt:lpstr>
      <vt:lpstr>Presentación de PowerPoint</vt:lpstr>
      <vt:lpstr>TALLER EFECTO  PIGMALIÓN</vt:lpstr>
      <vt:lpstr>Presentación de PowerPoint</vt:lpstr>
      <vt:lpstr>Presentación de PowerPoint</vt:lpstr>
      <vt:lpstr>Presentación de PowerPoint</vt:lpstr>
      <vt:lpstr>TALLER CAUSAS  DEL  CONFLICTO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L. Bautista C</dc:creator>
  <cp:lastModifiedBy>MIGUEL ANGEL BRAVO DÍAZ</cp:lastModifiedBy>
  <cp:revision>16</cp:revision>
  <dcterms:created xsi:type="dcterms:W3CDTF">2005-12-29T11:22:05Z</dcterms:created>
  <dcterms:modified xsi:type="dcterms:W3CDTF">2025-02-26T07:42:21Z</dcterms:modified>
</cp:coreProperties>
</file>